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85174"/>
  </p:normalViewPr>
  <p:slideViewPr>
    <p:cSldViewPr snapToGrid="0" snapToObjects="1">
      <p:cViewPr>
        <p:scale>
          <a:sx n="100" d="100"/>
          <a:sy n="100" d="100"/>
        </p:scale>
        <p:origin x="936" y="3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EF64AA-8748-4EDF-9429-3E46EF45F42C}" type="doc">
      <dgm:prSet loTypeId="urn:microsoft.com/office/officeart/2005/8/layout/process5" loCatId="process" qsTypeId="urn:microsoft.com/office/officeart/2005/8/quickstyle/simple1" qsCatId="simple" csTypeId="urn:microsoft.com/office/officeart/2005/8/colors/accent1_2" csCatId="accent1" phldr="1"/>
      <dgm:spPr/>
    </dgm:pt>
    <dgm:pt modelId="{9C17F4D6-CAF3-4716-B71C-6CB874073742}">
      <dgm:prSet phldrT="[Text]" custT="1"/>
      <dgm:spPr/>
      <dgm:t>
        <a:bodyPr/>
        <a:lstStyle/>
        <a:p>
          <a:r>
            <a:rPr lang="en-IN" sz="1200" dirty="0"/>
            <a:t>Pull data from SpaceX API using </a:t>
          </a:r>
          <a:r>
            <a:rPr lang="en-IN" sz="1200" dirty="0" err="1"/>
            <a:t>requests.get</a:t>
          </a:r>
          <a:r>
            <a:rPr lang="en-IN" sz="1200" dirty="0"/>
            <a:t>()</a:t>
          </a:r>
          <a:endParaRPr lang="en-US" sz="1200" dirty="0"/>
        </a:p>
      </dgm:t>
    </dgm:pt>
    <dgm:pt modelId="{0BDCFB8C-31F8-4656-9015-BA0AB3A7A961}" type="parTrans" cxnId="{4DAB43B5-D53C-477C-9A5F-3230E84E8FF0}">
      <dgm:prSet/>
      <dgm:spPr/>
      <dgm:t>
        <a:bodyPr/>
        <a:lstStyle/>
        <a:p>
          <a:endParaRPr lang="en-US"/>
        </a:p>
      </dgm:t>
    </dgm:pt>
    <dgm:pt modelId="{B8DD347F-DEA8-47AF-A561-A7047AFDD135}" type="sibTrans" cxnId="{4DAB43B5-D53C-477C-9A5F-3230E84E8FF0}">
      <dgm:prSet/>
      <dgm:spPr/>
      <dgm:t>
        <a:bodyPr/>
        <a:lstStyle/>
        <a:p>
          <a:endParaRPr lang="en-US"/>
        </a:p>
      </dgm:t>
    </dgm:pt>
    <dgm:pt modelId="{1641F5CB-746F-40CE-B5F5-D616B5E7025B}">
      <dgm:prSet phldrT="[Text]" custT="1"/>
      <dgm:spPr/>
      <dgm:t>
        <a:bodyPr/>
        <a:lstStyle/>
        <a:p>
          <a:pPr marL="0" lvl="0" indent="0" algn="ctr" defTabSz="622300">
            <a:lnSpc>
              <a:spcPct val="90000"/>
            </a:lnSpc>
            <a:spcBef>
              <a:spcPct val="0"/>
            </a:spcBef>
            <a:spcAft>
              <a:spcPct val="35000"/>
            </a:spcAft>
            <a:buNone/>
          </a:pPr>
          <a:r>
            <a:rPr lang="en-IN" sz="1200" kern="1200" dirty="0">
              <a:solidFill>
                <a:prstClr val="white"/>
              </a:solidFill>
              <a:latin typeface="Calibri" panose="020F0502020204030204"/>
              <a:ea typeface="+mn-ea"/>
              <a:cs typeface="+mn-cs"/>
            </a:rPr>
            <a:t>Decode response content using .</a:t>
          </a:r>
          <a:r>
            <a:rPr lang="en-IN" sz="1200" kern="1200" dirty="0" err="1">
              <a:solidFill>
                <a:prstClr val="white"/>
              </a:solidFill>
              <a:latin typeface="Calibri" panose="020F0502020204030204"/>
              <a:ea typeface="+mn-ea"/>
              <a:cs typeface="+mn-cs"/>
            </a:rPr>
            <a:t>json</a:t>
          </a:r>
          <a:r>
            <a:rPr lang="en-IN" sz="1200" kern="1200" dirty="0">
              <a:solidFill>
                <a:prstClr val="white"/>
              </a:solidFill>
              <a:latin typeface="Calibri" panose="020F0502020204030204"/>
              <a:ea typeface="+mn-ea"/>
              <a:cs typeface="+mn-cs"/>
            </a:rPr>
            <a:t>()</a:t>
          </a:r>
          <a:endParaRPr lang="en-US" sz="1200" kern="1200" dirty="0">
            <a:solidFill>
              <a:prstClr val="white"/>
            </a:solidFill>
            <a:latin typeface="Calibri" panose="020F0502020204030204"/>
            <a:ea typeface="+mn-ea"/>
            <a:cs typeface="+mn-cs"/>
          </a:endParaRPr>
        </a:p>
      </dgm:t>
    </dgm:pt>
    <dgm:pt modelId="{7EF49455-92E8-4275-95AE-E262E8D6B7AE}" type="parTrans" cxnId="{25349576-34A1-4961-A27D-1F4734399F35}">
      <dgm:prSet/>
      <dgm:spPr/>
      <dgm:t>
        <a:bodyPr/>
        <a:lstStyle/>
        <a:p>
          <a:endParaRPr lang="en-US"/>
        </a:p>
      </dgm:t>
    </dgm:pt>
    <dgm:pt modelId="{8CD363F4-705F-44B4-99E4-E50D85BC57E1}" type="sibTrans" cxnId="{25349576-34A1-4961-A27D-1F4734399F35}">
      <dgm:prSet/>
      <dgm:spPr/>
      <dgm:t>
        <a:bodyPr/>
        <a:lstStyle/>
        <a:p>
          <a:endParaRPr lang="en-US"/>
        </a:p>
      </dgm:t>
    </dgm:pt>
    <dgm:pt modelId="{73BDB750-5E0A-4972-A9CE-9395F12E6FC8}">
      <dgm:prSet phldrT="[Text]" custT="1"/>
      <dgm:spPr/>
      <dgm:t>
        <a:bodyPr/>
        <a:lstStyle/>
        <a:p>
          <a:r>
            <a:rPr lang="en-IN" sz="1200" kern="1200" dirty="0">
              <a:solidFill>
                <a:prstClr val="white"/>
              </a:solidFill>
              <a:latin typeface="Calibri" panose="020F0502020204030204"/>
              <a:ea typeface="+mn-ea"/>
              <a:cs typeface="+mn-cs"/>
            </a:rPr>
            <a:t>Convert the content into Pandas </a:t>
          </a:r>
          <a:r>
            <a:rPr lang="en-IN" sz="1200" kern="1200" dirty="0" err="1">
              <a:solidFill>
                <a:prstClr val="white"/>
              </a:solidFill>
              <a:latin typeface="Calibri" panose="020F0502020204030204"/>
              <a:ea typeface="+mn-ea"/>
              <a:cs typeface="+mn-cs"/>
            </a:rPr>
            <a:t>dataframe</a:t>
          </a:r>
          <a:r>
            <a:rPr lang="en-IN" sz="1200" kern="1200" dirty="0">
              <a:solidFill>
                <a:prstClr val="white"/>
              </a:solidFill>
              <a:latin typeface="Calibri" panose="020F0502020204030204"/>
              <a:ea typeface="+mn-ea"/>
              <a:cs typeface="+mn-cs"/>
            </a:rPr>
            <a:t> using .</a:t>
          </a:r>
          <a:r>
            <a:rPr lang="en-IN" sz="1200" kern="1200" dirty="0" err="1">
              <a:solidFill>
                <a:prstClr val="white"/>
              </a:solidFill>
              <a:latin typeface="Calibri" panose="020F0502020204030204"/>
              <a:ea typeface="+mn-ea"/>
              <a:cs typeface="+mn-cs"/>
            </a:rPr>
            <a:t>json_normalize</a:t>
          </a:r>
          <a:r>
            <a:rPr lang="en-IN" sz="1200" kern="1200" dirty="0"/>
            <a:t>()</a:t>
          </a:r>
          <a:endParaRPr lang="en-US" sz="1200" kern="1200" dirty="0"/>
        </a:p>
      </dgm:t>
    </dgm:pt>
    <dgm:pt modelId="{980D7380-8443-4AC1-86BA-08E9A5E0283F}" type="parTrans" cxnId="{8CD06786-3A63-4755-9A3F-E246F7D88021}">
      <dgm:prSet/>
      <dgm:spPr/>
      <dgm:t>
        <a:bodyPr/>
        <a:lstStyle/>
        <a:p>
          <a:endParaRPr lang="en-US"/>
        </a:p>
      </dgm:t>
    </dgm:pt>
    <dgm:pt modelId="{E7D6E0E9-9AED-419D-A011-388DD2F8A88E}" type="sibTrans" cxnId="{8CD06786-3A63-4755-9A3F-E246F7D88021}">
      <dgm:prSet/>
      <dgm:spPr/>
      <dgm:t>
        <a:bodyPr/>
        <a:lstStyle/>
        <a:p>
          <a:endParaRPr lang="en-US"/>
        </a:p>
      </dgm:t>
    </dgm:pt>
    <dgm:pt modelId="{8681B596-6071-43A8-ACB1-62524510DC19}">
      <dgm:prSet phldrT="[Text]" custT="1"/>
      <dgm:spPr/>
      <dgm:t>
        <a:bodyPr/>
        <a:lstStyle/>
        <a:p>
          <a:r>
            <a:rPr lang="en-IN" sz="1200" dirty="0"/>
            <a:t>Use API calls again on the columns ‘rocket’, ‘payloads’, ‘launchpad’ and ‘cores’ to get more data on launches</a:t>
          </a:r>
          <a:endParaRPr lang="en-US" sz="1200" dirty="0"/>
        </a:p>
      </dgm:t>
    </dgm:pt>
    <dgm:pt modelId="{783D1420-2015-4FAA-89F1-2EBDF4A8D8D1}" type="parTrans" cxnId="{12D59759-AC49-45B0-8432-C9B0A380E4D9}">
      <dgm:prSet/>
      <dgm:spPr/>
      <dgm:t>
        <a:bodyPr/>
        <a:lstStyle/>
        <a:p>
          <a:endParaRPr lang="en-US"/>
        </a:p>
      </dgm:t>
    </dgm:pt>
    <dgm:pt modelId="{773134EE-DADF-45ED-97B5-47727FCB4E2C}" type="sibTrans" cxnId="{12D59759-AC49-45B0-8432-C9B0A380E4D9}">
      <dgm:prSet/>
      <dgm:spPr/>
      <dgm:t>
        <a:bodyPr/>
        <a:lstStyle/>
        <a:p>
          <a:endParaRPr lang="en-US"/>
        </a:p>
      </dgm:t>
    </dgm:pt>
    <dgm:pt modelId="{965A2476-381B-4C09-BC68-741C9786A1F5}">
      <dgm:prSet phldrT="[Text]" custT="1"/>
      <dgm:spPr/>
      <dgm:t>
        <a:bodyPr/>
        <a:lstStyle/>
        <a:p>
          <a:r>
            <a:rPr lang="en-IN" sz="1200" dirty="0"/>
            <a:t>Combine all the columns into dictionary</a:t>
          </a:r>
          <a:endParaRPr lang="en-US" sz="1200" dirty="0"/>
        </a:p>
      </dgm:t>
    </dgm:pt>
    <dgm:pt modelId="{D8C97FFA-1FFD-4D6E-8998-169C6EE80B2D}" type="parTrans" cxnId="{70B7D46B-16BE-44A2-A34C-79E0B91A5C51}">
      <dgm:prSet/>
      <dgm:spPr/>
      <dgm:t>
        <a:bodyPr/>
        <a:lstStyle/>
        <a:p>
          <a:endParaRPr lang="en-US"/>
        </a:p>
      </dgm:t>
    </dgm:pt>
    <dgm:pt modelId="{B3AE112F-14A9-4C7B-ABEB-2DA19C8DC7E0}" type="sibTrans" cxnId="{70B7D46B-16BE-44A2-A34C-79E0B91A5C51}">
      <dgm:prSet/>
      <dgm:spPr/>
      <dgm:t>
        <a:bodyPr/>
        <a:lstStyle/>
        <a:p>
          <a:endParaRPr lang="en-US"/>
        </a:p>
      </dgm:t>
    </dgm:pt>
    <dgm:pt modelId="{8D50FD27-72B9-4393-9FA9-E2CA9FEC75D1}">
      <dgm:prSet phldrT="[Text]" custT="1"/>
      <dgm:spPr/>
      <dgm:t>
        <a:bodyPr/>
        <a:lstStyle/>
        <a:p>
          <a:r>
            <a:rPr lang="en-IN" sz="1200" dirty="0"/>
            <a:t>Create Pandas </a:t>
          </a:r>
          <a:r>
            <a:rPr lang="en-IN" sz="1200" dirty="0" err="1"/>
            <a:t>dataframe</a:t>
          </a:r>
          <a:r>
            <a:rPr lang="en-IN" sz="1200" dirty="0"/>
            <a:t> by type casting the dictionary</a:t>
          </a:r>
          <a:endParaRPr lang="en-US" sz="1200" dirty="0"/>
        </a:p>
      </dgm:t>
    </dgm:pt>
    <dgm:pt modelId="{9B5F5061-9F06-4B86-A10B-75DAFB1BF456}" type="parTrans" cxnId="{E8139F02-2647-45C0-8FD8-38ABCC7D9D37}">
      <dgm:prSet/>
      <dgm:spPr/>
      <dgm:t>
        <a:bodyPr/>
        <a:lstStyle/>
        <a:p>
          <a:endParaRPr lang="en-US"/>
        </a:p>
      </dgm:t>
    </dgm:pt>
    <dgm:pt modelId="{82E9080E-3619-4EA4-AFA5-92E5917BF5D2}" type="sibTrans" cxnId="{E8139F02-2647-45C0-8FD8-38ABCC7D9D37}">
      <dgm:prSet/>
      <dgm:spPr/>
      <dgm:t>
        <a:bodyPr/>
        <a:lstStyle/>
        <a:p>
          <a:endParaRPr lang="en-US"/>
        </a:p>
      </dgm:t>
    </dgm:pt>
    <dgm:pt modelId="{3DD015A8-520A-40C8-BA4F-BAC69F5701E3}">
      <dgm:prSet phldrT="[Text]" custT="1"/>
      <dgm:spPr/>
      <dgm:t>
        <a:bodyPr/>
        <a:lstStyle/>
        <a:p>
          <a:r>
            <a:rPr lang="en-IN" sz="1200" dirty="0"/>
            <a:t>Filter the </a:t>
          </a:r>
          <a:r>
            <a:rPr lang="en-IN" sz="1200" dirty="0" err="1"/>
            <a:t>dataframe</a:t>
          </a:r>
          <a:r>
            <a:rPr lang="en-IN" sz="1200" dirty="0"/>
            <a:t> for Falcon9 launches only</a:t>
          </a:r>
          <a:endParaRPr lang="en-US" sz="1200" dirty="0"/>
        </a:p>
      </dgm:t>
    </dgm:pt>
    <dgm:pt modelId="{E9C5888B-797C-4194-8F9F-5CD99996D907}" type="parTrans" cxnId="{4AEF7E3C-52AF-469D-8A65-8A5C1FFA6E19}">
      <dgm:prSet/>
      <dgm:spPr/>
      <dgm:t>
        <a:bodyPr/>
        <a:lstStyle/>
        <a:p>
          <a:endParaRPr lang="en-US"/>
        </a:p>
      </dgm:t>
    </dgm:pt>
    <dgm:pt modelId="{993A755B-8C60-426E-BE44-1396A525F7A2}" type="sibTrans" cxnId="{4AEF7E3C-52AF-469D-8A65-8A5C1FFA6E19}">
      <dgm:prSet/>
      <dgm:spPr/>
      <dgm:t>
        <a:bodyPr/>
        <a:lstStyle/>
        <a:p>
          <a:endParaRPr lang="en-US"/>
        </a:p>
      </dgm:t>
    </dgm:pt>
    <dgm:pt modelId="{DC5E89F6-728B-41F3-9AB2-0A7C37D4875A}">
      <dgm:prSet phldrT="[Text]" custT="1"/>
      <dgm:spPr/>
      <dgm:t>
        <a:bodyPr/>
        <a:lstStyle/>
        <a:p>
          <a:r>
            <a:rPr lang="en-IN" sz="1200" dirty="0"/>
            <a:t>Replace any null values with the mean values.</a:t>
          </a:r>
          <a:endParaRPr lang="en-US" sz="1200" dirty="0"/>
        </a:p>
      </dgm:t>
    </dgm:pt>
    <dgm:pt modelId="{99B9D510-76A0-4C5D-90D4-B7FB60E38D2F}" type="parTrans" cxnId="{AF3A05DE-19CF-43B4-9F7D-A935286F6228}">
      <dgm:prSet/>
      <dgm:spPr/>
      <dgm:t>
        <a:bodyPr/>
        <a:lstStyle/>
        <a:p>
          <a:endParaRPr lang="en-US"/>
        </a:p>
      </dgm:t>
    </dgm:pt>
    <dgm:pt modelId="{CC74E604-8C07-4A3F-80E7-3AF55ED687E3}" type="sibTrans" cxnId="{AF3A05DE-19CF-43B4-9F7D-A935286F6228}">
      <dgm:prSet/>
      <dgm:spPr/>
      <dgm:t>
        <a:bodyPr/>
        <a:lstStyle/>
        <a:p>
          <a:endParaRPr lang="en-US"/>
        </a:p>
      </dgm:t>
    </dgm:pt>
    <dgm:pt modelId="{480BBECC-C6B7-440A-A557-CFCBB4CDA88B}" type="pres">
      <dgm:prSet presAssocID="{68EF64AA-8748-4EDF-9429-3E46EF45F42C}" presName="diagram" presStyleCnt="0">
        <dgm:presLayoutVars>
          <dgm:dir/>
          <dgm:resizeHandles val="exact"/>
        </dgm:presLayoutVars>
      </dgm:prSet>
      <dgm:spPr/>
    </dgm:pt>
    <dgm:pt modelId="{34C8AD4B-9520-471E-A73D-E2357CFAAE7B}" type="pres">
      <dgm:prSet presAssocID="{9C17F4D6-CAF3-4716-B71C-6CB874073742}" presName="node" presStyleLbl="node1" presStyleIdx="0" presStyleCnt="8">
        <dgm:presLayoutVars>
          <dgm:bulletEnabled val="1"/>
        </dgm:presLayoutVars>
      </dgm:prSet>
      <dgm:spPr/>
    </dgm:pt>
    <dgm:pt modelId="{7AAE28FD-8041-4CB8-89E5-E0A58BFF1603}" type="pres">
      <dgm:prSet presAssocID="{B8DD347F-DEA8-47AF-A561-A7047AFDD135}" presName="sibTrans" presStyleLbl="sibTrans2D1" presStyleIdx="0" presStyleCnt="7"/>
      <dgm:spPr/>
    </dgm:pt>
    <dgm:pt modelId="{A1C87E29-4331-43C0-8A33-D4F1FDF137EC}" type="pres">
      <dgm:prSet presAssocID="{B8DD347F-DEA8-47AF-A561-A7047AFDD135}" presName="connectorText" presStyleLbl="sibTrans2D1" presStyleIdx="0" presStyleCnt="7"/>
      <dgm:spPr/>
    </dgm:pt>
    <dgm:pt modelId="{4158E816-BC54-4507-AF69-10975303E0B3}" type="pres">
      <dgm:prSet presAssocID="{1641F5CB-746F-40CE-B5F5-D616B5E7025B}" presName="node" presStyleLbl="node1" presStyleIdx="1" presStyleCnt="8" custLinFactNeighborX="1482" custLinFactNeighborY="0">
        <dgm:presLayoutVars>
          <dgm:bulletEnabled val="1"/>
        </dgm:presLayoutVars>
      </dgm:prSet>
      <dgm:spPr/>
    </dgm:pt>
    <dgm:pt modelId="{384B08EC-DBE2-4EA2-94B4-88228EFA6742}" type="pres">
      <dgm:prSet presAssocID="{8CD363F4-705F-44B4-99E4-E50D85BC57E1}" presName="sibTrans" presStyleLbl="sibTrans2D1" presStyleIdx="1" presStyleCnt="7"/>
      <dgm:spPr/>
    </dgm:pt>
    <dgm:pt modelId="{60903E09-A4DC-490F-8F58-54BC0271FA87}" type="pres">
      <dgm:prSet presAssocID="{8CD363F4-705F-44B4-99E4-E50D85BC57E1}" presName="connectorText" presStyleLbl="sibTrans2D1" presStyleIdx="1" presStyleCnt="7"/>
      <dgm:spPr/>
    </dgm:pt>
    <dgm:pt modelId="{3D2808AB-4C7E-4FBB-8FB2-1FA858D84221}" type="pres">
      <dgm:prSet presAssocID="{73BDB750-5E0A-4972-A9CE-9395F12E6FC8}" presName="node" presStyleLbl="node1" presStyleIdx="2" presStyleCnt="8" custLinFactNeighborX="229" custLinFactNeighborY="696">
        <dgm:presLayoutVars>
          <dgm:bulletEnabled val="1"/>
        </dgm:presLayoutVars>
      </dgm:prSet>
      <dgm:spPr/>
    </dgm:pt>
    <dgm:pt modelId="{5AD22A65-F85E-4CB1-B47B-8381CDD0404C}" type="pres">
      <dgm:prSet presAssocID="{E7D6E0E9-9AED-419D-A011-388DD2F8A88E}" presName="sibTrans" presStyleLbl="sibTrans2D1" presStyleIdx="2" presStyleCnt="7"/>
      <dgm:spPr/>
    </dgm:pt>
    <dgm:pt modelId="{880A7D43-B7D4-4DFE-8B9D-AA45D9FBBC3C}" type="pres">
      <dgm:prSet presAssocID="{E7D6E0E9-9AED-419D-A011-388DD2F8A88E}" presName="connectorText" presStyleLbl="sibTrans2D1" presStyleIdx="2" presStyleCnt="7"/>
      <dgm:spPr/>
    </dgm:pt>
    <dgm:pt modelId="{7E465F6D-703C-4FD1-A2C5-C22559EA9A1A}" type="pres">
      <dgm:prSet presAssocID="{8681B596-6071-43A8-ACB1-62524510DC19}" presName="node" presStyleLbl="node1" presStyleIdx="3" presStyleCnt="8" custLinFactNeighborX="229" custLinFactNeighborY="696">
        <dgm:presLayoutVars>
          <dgm:bulletEnabled val="1"/>
        </dgm:presLayoutVars>
      </dgm:prSet>
      <dgm:spPr/>
    </dgm:pt>
    <dgm:pt modelId="{B8220E7A-9591-4EEF-B88A-39E4659BFA88}" type="pres">
      <dgm:prSet presAssocID="{773134EE-DADF-45ED-97B5-47727FCB4E2C}" presName="sibTrans" presStyleLbl="sibTrans2D1" presStyleIdx="3" presStyleCnt="7"/>
      <dgm:spPr/>
    </dgm:pt>
    <dgm:pt modelId="{EE79EF91-399F-4834-B955-6E21B0B62885}" type="pres">
      <dgm:prSet presAssocID="{773134EE-DADF-45ED-97B5-47727FCB4E2C}" presName="connectorText" presStyleLbl="sibTrans2D1" presStyleIdx="3" presStyleCnt="7"/>
      <dgm:spPr/>
    </dgm:pt>
    <dgm:pt modelId="{D76767B5-2F4A-4925-9F0D-3BD7B85C253C}" type="pres">
      <dgm:prSet presAssocID="{965A2476-381B-4C09-BC68-741C9786A1F5}" presName="node" presStyleLbl="node1" presStyleIdx="4" presStyleCnt="8">
        <dgm:presLayoutVars>
          <dgm:bulletEnabled val="1"/>
        </dgm:presLayoutVars>
      </dgm:prSet>
      <dgm:spPr/>
    </dgm:pt>
    <dgm:pt modelId="{17C94C20-8B97-4051-A039-406E729FAA15}" type="pres">
      <dgm:prSet presAssocID="{B3AE112F-14A9-4C7B-ABEB-2DA19C8DC7E0}" presName="sibTrans" presStyleLbl="sibTrans2D1" presStyleIdx="4" presStyleCnt="7"/>
      <dgm:spPr/>
    </dgm:pt>
    <dgm:pt modelId="{6125834C-ED91-4DEE-849F-A6777F6EA09E}" type="pres">
      <dgm:prSet presAssocID="{B3AE112F-14A9-4C7B-ABEB-2DA19C8DC7E0}" presName="connectorText" presStyleLbl="sibTrans2D1" presStyleIdx="4" presStyleCnt="7"/>
      <dgm:spPr/>
    </dgm:pt>
    <dgm:pt modelId="{DDCA2484-8BDF-4302-91C0-B2C6FE838D1F}" type="pres">
      <dgm:prSet presAssocID="{8D50FD27-72B9-4393-9FA9-E2CA9FEC75D1}" presName="node" presStyleLbl="node1" presStyleIdx="5" presStyleCnt="8">
        <dgm:presLayoutVars>
          <dgm:bulletEnabled val="1"/>
        </dgm:presLayoutVars>
      </dgm:prSet>
      <dgm:spPr/>
    </dgm:pt>
    <dgm:pt modelId="{07F71DDB-52DA-4358-B58D-F4C6A51F61A7}" type="pres">
      <dgm:prSet presAssocID="{82E9080E-3619-4EA4-AFA5-92E5917BF5D2}" presName="sibTrans" presStyleLbl="sibTrans2D1" presStyleIdx="5" presStyleCnt="7"/>
      <dgm:spPr/>
    </dgm:pt>
    <dgm:pt modelId="{BD492946-A846-4BF6-AA8F-1D3736971D30}" type="pres">
      <dgm:prSet presAssocID="{82E9080E-3619-4EA4-AFA5-92E5917BF5D2}" presName="connectorText" presStyleLbl="sibTrans2D1" presStyleIdx="5" presStyleCnt="7"/>
      <dgm:spPr/>
    </dgm:pt>
    <dgm:pt modelId="{B4227CEA-3EF4-4C1E-876A-4942BB899433}" type="pres">
      <dgm:prSet presAssocID="{3DD015A8-520A-40C8-BA4F-BAC69F5701E3}" presName="node" presStyleLbl="node1" presStyleIdx="6" presStyleCnt="8">
        <dgm:presLayoutVars>
          <dgm:bulletEnabled val="1"/>
        </dgm:presLayoutVars>
      </dgm:prSet>
      <dgm:spPr/>
    </dgm:pt>
    <dgm:pt modelId="{76088DB7-E410-4889-B813-031547C24BFC}" type="pres">
      <dgm:prSet presAssocID="{993A755B-8C60-426E-BE44-1396A525F7A2}" presName="sibTrans" presStyleLbl="sibTrans2D1" presStyleIdx="6" presStyleCnt="7"/>
      <dgm:spPr/>
    </dgm:pt>
    <dgm:pt modelId="{D8B314A6-C1B0-40D7-8E74-AF8669ADD509}" type="pres">
      <dgm:prSet presAssocID="{993A755B-8C60-426E-BE44-1396A525F7A2}" presName="connectorText" presStyleLbl="sibTrans2D1" presStyleIdx="6" presStyleCnt="7"/>
      <dgm:spPr/>
    </dgm:pt>
    <dgm:pt modelId="{F540CC33-A311-4364-8414-55E78ABBD653}" type="pres">
      <dgm:prSet presAssocID="{DC5E89F6-728B-41F3-9AB2-0A7C37D4875A}" presName="node" presStyleLbl="node1" presStyleIdx="7" presStyleCnt="8">
        <dgm:presLayoutVars>
          <dgm:bulletEnabled val="1"/>
        </dgm:presLayoutVars>
      </dgm:prSet>
      <dgm:spPr/>
    </dgm:pt>
  </dgm:ptLst>
  <dgm:cxnLst>
    <dgm:cxn modelId="{40E9C001-4AD3-44AC-A137-0178E349CD10}" type="presOf" srcId="{8D50FD27-72B9-4393-9FA9-E2CA9FEC75D1}" destId="{DDCA2484-8BDF-4302-91C0-B2C6FE838D1F}" srcOrd="0" destOrd="0" presId="urn:microsoft.com/office/officeart/2005/8/layout/process5"/>
    <dgm:cxn modelId="{E8139F02-2647-45C0-8FD8-38ABCC7D9D37}" srcId="{68EF64AA-8748-4EDF-9429-3E46EF45F42C}" destId="{8D50FD27-72B9-4393-9FA9-E2CA9FEC75D1}" srcOrd="5" destOrd="0" parTransId="{9B5F5061-9F06-4B86-A10B-75DAFB1BF456}" sibTransId="{82E9080E-3619-4EA4-AFA5-92E5917BF5D2}"/>
    <dgm:cxn modelId="{F7881505-EEF3-49E2-8008-B967E6E410A8}" type="presOf" srcId="{8681B596-6071-43A8-ACB1-62524510DC19}" destId="{7E465F6D-703C-4FD1-A2C5-C22559EA9A1A}" srcOrd="0" destOrd="0" presId="urn:microsoft.com/office/officeart/2005/8/layout/process5"/>
    <dgm:cxn modelId="{EFF68925-00E7-43A4-9803-73AC78B36471}" type="presOf" srcId="{965A2476-381B-4C09-BC68-741C9786A1F5}" destId="{D76767B5-2F4A-4925-9F0D-3BD7B85C253C}" srcOrd="0" destOrd="0" presId="urn:microsoft.com/office/officeart/2005/8/layout/process5"/>
    <dgm:cxn modelId="{0580812C-4194-4305-8BB1-571A7D99D2C3}" type="presOf" srcId="{68EF64AA-8748-4EDF-9429-3E46EF45F42C}" destId="{480BBECC-C6B7-440A-A557-CFCBB4CDA88B}" srcOrd="0" destOrd="0" presId="urn:microsoft.com/office/officeart/2005/8/layout/process5"/>
    <dgm:cxn modelId="{607D2432-8A45-431A-A20A-962CAA82ACFC}" type="presOf" srcId="{773134EE-DADF-45ED-97B5-47727FCB4E2C}" destId="{EE79EF91-399F-4834-B955-6E21B0B62885}" srcOrd="1" destOrd="0" presId="urn:microsoft.com/office/officeart/2005/8/layout/process5"/>
    <dgm:cxn modelId="{4AEF7E3C-52AF-469D-8A65-8A5C1FFA6E19}" srcId="{68EF64AA-8748-4EDF-9429-3E46EF45F42C}" destId="{3DD015A8-520A-40C8-BA4F-BAC69F5701E3}" srcOrd="6" destOrd="0" parTransId="{E9C5888B-797C-4194-8F9F-5CD99996D907}" sibTransId="{993A755B-8C60-426E-BE44-1396A525F7A2}"/>
    <dgm:cxn modelId="{70B7D46B-16BE-44A2-A34C-79E0B91A5C51}" srcId="{68EF64AA-8748-4EDF-9429-3E46EF45F42C}" destId="{965A2476-381B-4C09-BC68-741C9786A1F5}" srcOrd="4" destOrd="0" parTransId="{D8C97FFA-1FFD-4D6E-8998-169C6EE80B2D}" sibTransId="{B3AE112F-14A9-4C7B-ABEB-2DA19C8DC7E0}"/>
    <dgm:cxn modelId="{7540546D-9F38-40BE-B286-C74176E6ABE8}" type="presOf" srcId="{73BDB750-5E0A-4972-A9CE-9395F12E6FC8}" destId="{3D2808AB-4C7E-4FBB-8FB2-1FA858D84221}" srcOrd="0" destOrd="0" presId="urn:microsoft.com/office/officeart/2005/8/layout/process5"/>
    <dgm:cxn modelId="{31640752-3B84-4E5C-A97A-A2F88C859B1E}" type="presOf" srcId="{82E9080E-3619-4EA4-AFA5-92E5917BF5D2}" destId="{BD492946-A846-4BF6-AA8F-1D3736971D30}" srcOrd="1" destOrd="0" presId="urn:microsoft.com/office/officeart/2005/8/layout/process5"/>
    <dgm:cxn modelId="{045DAB55-17E0-41D9-BE6B-48491D061370}" type="presOf" srcId="{993A755B-8C60-426E-BE44-1396A525F7A2}" destId="{D8B314A6-C1B0-40D7-8E74-AF8669ADD509}" srcOrd="1" destOrd="0" presId="urn:microsoft.com/office/officeart/2005/8/layout/process5"/>
    <dgm:cxn modelId="{25349576-34A1-4961-A27D-1F4734399F35}" srcId="{68EF64AA-8748-4EDF-9429-3E46EF45F42C}" destId="{1641F5CB-746F-40CE-B5F5-D616B5E7025B}" srcOrd="1" destOrd="0" parTransId="{7EF49455-92E8-4275-95AE-E262E8D6B7AE}" sibTransId="{8CD363F4-705F-44B4-99E4-E50D85BC57E1}"/>
    <dgm:cxn modelId="{12D59759-AC49-45B0-8432-C9B0A380E4D9}" srcId="{68EF64AA-8748-4EDF-9429-3E46EF45F42C}" destId="{8681B596-6071-43A8-ACB1-62524510DC19}" srcOrd="3" destOrd="0" parTransId="{783D1420-2015-4FAA-89F1-2EBDF4A8D8D1}" sibTransId="{773134EE-DADF-45ED-97B5-47727FCB4E2C}"/>
    <dgm:cxn modelId="{1A7D047D-B9A4-4A99-9165-B53DE170EED1}" type="presOf" srcId="{E7D6E0E9-9AED-419D-A011-388DD2F8A88E}" destId="{880A7D43-B7D4-4DFE-8B9D-AA45D9FBBC3C}" srcOrd="1" destOrd="0" presId="urn:microsoft.com/office/officeart/2005/8/layout/process5"/>
    <dgm:cxn modelId="{58D2017E-DBCD-4738-9A76-D375BEF7D5E9}" type="presOf" srcId="{E7D6E0E9-9AED-419D-A011-388DD2F8A88E}" destId="{5AD22A65-F85E-4CB1-B47B-8381CDD0404C}" srcOrd="0" destOrd="0" presId="urn:microsoft.com/office/officeart/2005/8/layout/process5"/>
    <dgm:cxn modelId="{8CD06786-3A63-4755-9A3F-E246F7D88021}" srcId="{68EF64AA-8748-4EDF-9429-3E46EF45F42C}" destId="{73BDB750-5E0A-4972-A9CE-9395F12E6FC8}" srcOrd="2" destOrd="0" parTransId="{980D7380-8443-4AC1-86BA-08E9A5E0283F}" sibTransId="{E7D6E0E9-9AED-419D-A011-388DD2F8A88E}"/>
    <dgm:cxn modelId="{9BF65597-1509-4313-8C88-0A88816CE0F4}" type="presOf" srcId="{B8DD347F-DEA8-47AF-A561-A7047AFDD135}" destId="{A1C87E29-4331-43C0-8A33-D4F1FDF137EC}" srcOrd="1" destOrd="0" presId="urn:microsoft.com/office/officeart/2005/8/layout/process5"/>
    <dgm:cxn modelId="{4F40C19C-41AE-4C62-89EF-254295A07AF9}" type="presOf" srcId="{3DD015A8-520A-40C8-BA4F-BAC69F5701E3}" destId="{B4227CEA-3EF4-4C1E-876A-4942BB899433}" srcOrd="0" destOrd="0" presId="urn:microsoft.com/office/officeart/2005/8/layout/process5"/>
    <dgm:cxn modelId="{A2D9509E-1BC2-4205-A7ED-805345DE3205}" type="presOf" srcId="{1641F5CB-746F-40CE-B5F5-D616B5E7025B}" destId="{4158E816-BC54-4507-AF69-10975303E0B3}" srcOrd="0" destOrd="0" presId="urn:microsoft.com/office/officeart/2005/8/layout/process5"/>
    <dgm:cxn modelId="{71CCBDA0-5C92-4C52-8159-C11441A960EF}" type="presOf" srcId="{773134EE-DADF-45ED-97B5-47727FCB4E2C}" destId="{B8220E7A-9591-4EEF-B88A-39E4659BFA88}" srcOrd="0" destOrd="0" presId="urn:microsoft.com/office/officeart/2005/8/layout/process5"/>
    <dgm:cxn modelId="{3C20D9A5-C829-4513-BC97-12D8232D2DD6}" type="presOf" srcId="{82E9080E-3619-4EA4-AFA5-92E5917BF5D2}" destId="{07F71DDB-52DA-4358-B58D-F4C6A51F61A7}" srcOrd="0" destOrd="0" presId="urn:microsoft.com/office/officeart/2005/8/layout/process5"/>
    <dgm:cxn modelId="{45E240A9-6CBD-4C46-B4CF-26CDFB04BCF1}" type="presOf" srcId="{8CD363F4-705F-44B4-99E4-E50D85BC57E1}" destId="{60903E09-A4DC-490F-8F58-54BC0271FA87}" srcOrd="1" destOrd="0" presId="urn:microsoft.com/office/officeart/2005/8/layout/process5"/>
    <dgm:cxn modelId="{B94248A9-0BE1-4B10-B044-D4CEB4EC2580}" type="presOf" srcId="{8CD363F4-705F-44B4-99E4-E50D85BC57E1}" destId="{384B08EC-DBE2-4EA2-94B4-88228EFA6742}" srcOrd="0" destOrd="0" presId="urn:microsoft.com/office/officeart/2005/8/layout/process5"/>
    <dgm:cxn modelId="{58C479AE-982E-4702-A57E-D527D6CA1CDA}" type="presOf" srcId="{B3AE112F-14A9-4C7B-ABEB-2DA19C8DC7E0}" destId="{17C94C20-8B97-4051-A039-406E729FAA15}" srcOrd="0" destOrd="0" presId="urn:microsoft.com/office/officeart/2005/8/layout/process5"/>
    <dgm:cxn modelId="{363511B5-F8DA-4B46-9F99-E3DE6244D441}" type="presOf" srcId="{B3AE112F-14A9-4C7B-ABEB-2DA19C8DC7E0}" destId="{6125834C-ED91-4DEE-849F-A6777F6EA09E}" srcOrd="1" destOrd="0" presId="urn:microsoft.com/office/officeart/2005/8/layout/process5"/>
    <dgm:cxn modelId="{4DAB43B5-D53C-477C-9A5F-3230E84E8FF0}" srcId="{68EF64AA-8748-4EDF-9429-3E46EF45F42C}" destId="{9C17F4D6-CAF3-4716-B71C-6CB874073742}" srcOrd="0" destOrd="0" parTransId="{0BDCFB8C-31F8-4656-9015-BA0AB3A7A961}" sibTransId="{B8DD347F-DEA8-47AF-A561-A7047AFDD135}"/>
    <dgm:cxn modelId="{C3FD3DC4-9B5A-47F5-8C62-8670FE09C257}" type="presOf" srcId="{DC5E89F6-728B-41F3-9AB2-0A7C37D4875A}" destId="{F540CC33-A311-4364-8414-55E78ABBD653}" srcOrd="0" destOrd="0" presId="urn:microsoft.com/office/officeart/2005/8/layout/process5"/>
    <dgm:cxn modelId="{7DDD6ACA-993E-4695-9C1C-C2CC2ED426AB}" type="presOf" srcId="{B8DD347F-DEA8-47AF-A561-A7047AFDD135}" destId="{7AAE28FD-8041-4CB8-89E5-E0A58BFF1603}" srcOrd="0" destOrd="0" presId="urn:microsoft.com/office/officeart/2005/8/layout/process5"/>
    <dgm:cxn modelId="{6F4EA1DC-C411-457E-8251-125EC09B2910}" type="presOf" srcId="{9C17F4D6-CAF3-4716-B71C-6CB874073742}" destId="{34C8AD4B-9520-471E-A73D-E2357CFAAE7B}" srcOrd="0" destOrd="0" presId="urn:microsoft.com/office/officeart/2005/8/layout/process5"/>
    <dgm:cxn modelId="{AF3A05DE-19CF-43B4-9F7D-A935286F6228}" srcId="{68EF64AA-8748-4EDF-9429-3E46EF45F42C}" destId="{DC5E89F6-728B-41F3-9AB2-0A7C37D4875A}" srcOrd="7" destOrd="0" parTransId="{99B9D510-76A0-4C5D-90D4-B7FB60E38D2F}" sibTransId="{CC74E604-8C07-4A3F-80E7-3AF55ED687E3}"/>
    <dgm:cxn modelId="{EA9CB7EB-71A9-43C9-AFDF-D894A19AB511}" type="presOf" srcId="{993A755B-8C60-426E-BE44-1396A525F7A2}" destId="{76088DB7-E410-4889-B813-031547C24BFC}" srcOrd="0" destOrd="0" presId="urn:microsoft.com/office/officeart/2005/8/layout/process5"/>
    <dgm:cxn modelId="{4CCB90D8-9456-4874-B537-5D9EB639F094}" type="presParOf" srcId="{480BBECC-C6B7-440A-A557-CFCBB4CDA88B}" destId="{34C8AD4B-9520-471E-A73D-E2357CFAAE7B}" srcOrd="0" destOrd="0" presId="urn:microsoft.com/office/officeart/2005/8/layout/process5"/>
    <dgm:cxn modelId="{11FDACD3-E33E-46DA-8690-FB4D2B3910F8}" type="presParOf" srcId="{480BBECC-C6B7-440A-A557-CFCBB4CDA88B}" destId="{7AAE28FD-8041-4CB8-89E5-E0A58BFF1603}" srcOrd="1" destOrd="0" presId="urn:microsoft.com/office/officeart/2005/8/layout/process5"/>
    <dgm:cxn modelId="{501AE6E8-B8EB-4695-886B-14835C19B2AE}" type="presParOf" srcId="{7AAE28FD-8041-4CB8-89E5-E0A58BFF1603}" destId="{A1C87E29-4331-43C0-8A33-D4F1FDF137EC}" srcOrd="0" destOrd="0" presId="urn:microsoft.com/office/officeart/2005/8/layout/process5"/>
    <dgm:cxn modelId="{B2154B35-33D8-48C6-84BD-7283811D1BA6}" type="presParOf" srcId="{480BBECC-C6B7-440A-A557-CFCBB4CDA88B}" destId="{4158E816-BC54-4507-AF69-10975303E0B3}" srcOrd="2" destOrd="0" presId="urn:microsoft.com/office/officeart/2005/8/layout/process5"/>
    <dgm:cxn modelId="{9DF486E4-8B96-44A5-B55A-CD7A4A1EB90F}" type="presParOf" srcId="{480BBECC-C6B7-440A-A557-CFCBB4CDA88B}" destId="{384B08EC-DBE2-4EA2-94B4-88228EFA6742}" srcOrd="3" destOrd="0" presId="urn:microsoft.com/office/officeart/2005/8/layout/process5"/>
    <dgm:cxn modelId="{D6A4DA9E-A148-470D-B218-3A43176D7BF0}" type="presParOf" srcId="{384B08EC-DBE2-4EA2-94B4-88228EFA6742}" destId="{60903E09-A4DC-490F-8F58-54BC0271FA87}" srcOrd="0" destOrd="0" presId="urn:microsoft.com/office/officeart/2005/8/layout/process5"/>
    <dgm:cxn modelId="{4B3749AA-21F4-4922-B2F2-FB0DA875C8A0}" type="presParOf" srcId="{480BBECC-C6B7-440A-A557-CFCBB4CDA88B}" destId="{3D2808AB-4C7E-4FBB-8FB2-1FA858D84221}" srcOrd="4" destOrd="0" presId="urn:microsoft.com/office/officeart/2005/8/layout/process5"/>
    <dgm:cxn modelId="{F0424085-3B53-48C9-9CB7-F663221FF225}" type="presParOf" srcId="{480BBECC-C6B7-440A-A557-CFCBB4CDA88B}" destId="{5AD22A65-F85E-4CB1-B47B-8381CDD0404C}" srcOrd="5" destOrd="0" presId="urn:microsoft.com/office/officeart/2005/8/layout/process5"/>
    <dgm:cxn modelId="{F93FFDDF-365D-46BE-B3BD-E5B8E43CFFAE}" type="presParOf" srcId="{5AD22A65-F85E-4CB1-B47B-8381CDD0404C}" destId="{880A7D43-B7D4-4DFE-8B9D-AA45D9FBBC3C}" srcOrd="0" destOrd="0" presId="urn:microsoft.com/office/officeart/2005/8/layout/process5"/>
    <dgm:cxn modelId="{699E2E9A-3D6E-4BDC-BD69-536BFF819B69}" type="presParOf" srcId="{480BBECC-C6B7-440A-A557-CFCBB4CDA88B}" destId="{7E465F6D-703C-4FD1-A2C5-C22559EA9A1A}" srcOrd="6" destOrd="0" presId="urn:microsoft.com/office/officeart/2005/8/layout/process5"/>
    <dgm:cxn modelId="{A2983917-73B9-41CA-9536-66535E751E09}" type="presParOf" srcId="{480BBECC-C6B7-440A-A557-CFCBB4CDA88B}" destId="{B8220E7A-9591-4EEF-B88A-39E4659BFA88}" srcOrd="7" destOrd="0" presId="urn:microsoft.com/office/officeart/2005/8/layout/process5"/>
    <dgm:cxn modelId="{047CFAEA-6FA1-4077-B003-73B59714392C}" type="presParOf" srcId="{B8220E7A-9591-4EEF-B88A-39E4659BFA88}" destId="{EE79EF91-399F-4834-B955-6E21B0B62885}" srcOrd="0" destOrd="0" presId="urn:microsoft.com/office/officeart/2005/8/layout/process5"/>
    <dgm:cxn modelId="{AB4BCFA7-BD81-423E-A43E-DFE4EAFF7F73}" type="presParOf" srcId="{480BBECC-C6B7-440A-A557-CFCBB4CDA88B}" destId="{D76767B5-2F4A-4925-9F0D-3BD7B85C253C}" srcOrd="8" destOrd="0" presId="urn:microsoft.com/office/officeart/2005/8/layout/process5"/>
    <dgm:cxn modelId="{2C6C10E8-39C6-4659-BB43-229A6531ED87}" type="presParOf" srcId="{480BBECC-C6B7-440A-A557-CFCBB4CDA88B}" destId="{17C94C20-8B97-4051-A039-406E729FAA15}" srcOrd="9" destOrd="0" presId="urn:microsoft.com/office/officeart/2005/8/layout/process5"/>
    <dgm:cxn modelId="{12649F2D-3071-4ED5-98AD-D34D0955BE14}" type="presParOf" srcId="{17C94C20-8B97-4051-A039-406E729FAA15}" destId="{6125834C-ED91-4DEE-849F-A6777F6EA09E}" srcOrd="0" destOrd="0" presId="urn:microsoft.com/office/officeart/2005/8/layout/process5"/>
    <dgm:cxn modelId="{B26EE820-7B97-40AA-B05E-956215A16EC8}" type="presParOf" srcId="{480BBECC-C6B7-440A-A557-CFCBB4CDA88B}" destId="{DDCA2484-8BDF-4302-91C0-B2C6FE838D1F}" srcOrd="10" destOrd="0" presId="urn:microsoft.com/office/officeart/2005/8/layout/process5"/>
    <dgm:cxn modelId="{27B126BF-E834-4C6B-B53B-9C19E11A1537}" type="presParOf" srcId="{480BBECC-C6B7-440A-A557-CFCBB4CDA88B}" destId="{07F71DDB-52DA-4358-B58D-F4C6A51F61A7}" srcOrd="11" destOrd="0" presId="urn:microsoft.com/office/officeart/2005/8/layout/process5"/>
    <dgm:cxn modelId="{84A10A79-EAC3-4AF1-8D79-B60192823DEA}" type="presParOf" srcId="{07F71DDB-52DA-4358-B58D-F4C6A51F61A7}" destId="{BD492946-A846-4BF6-AA8F-1D3736971D30}" srcOrd="0" destOrd="0" presId="urn:microsoft.com/office/officeart/2005/8/layout/process5"/>
    <dgm:cxn modelId="{009513CD-9080-4552-B6C3-D2B96A43F52F}" type="presParOf" srcId="{480BBECC-C6B7-440A-A557-CFCBB4CDA88B}" destId="{B4227CEA-3EF4-4C1E-876A-4942BB899433}" srcOrd="12" destOrd="0" presId="urn:microsoft.com/office/officeart/2005/8/layout/process5"/>
    <dgm:cxn modelId="{AC4272EB-65CD-416A-8828-A7A593D9350E}" type="presParOf" srcId="{480BBECC-C6B7-440A-A557-CFCBB4CDA88B}" destId="{76088DB7-E410-4889-B813-031547C24BFC}" srcOrd="13" destOrd="0" presId="urn:microsoft.com/office/officeart/2005/8/layout/process5"/>
    <dgm:cxn modelId="{121F4E4D-3F3D-4606-8407-0B17434C3E54}" type="presParOf" srcId="{76088DB7-E410-4889-B813-031547C24BFC}" destId="{D8B314A6-C1B0-40D7-8E74-AF8669ADD509}" srcOrd="0" destOrd="0" presId="urn:microsoft.com/office/officeart/2005/8/layout/process5"/>
    <dgm:cxn modelId="{A17FE821-01BB-40D3-B7EA-68416B880DE9}" type="presParOf" srcId="{480BBECC-C6B7-440A-A557-CFCBB4CDA88B}" destId="{F540CC33-A311-4364-8414-55E78ABBD653}" srcOrd="14"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EF64AA-8748-4EDF-9429-3E46EF45F42C}" type="doc">
      <dgm:prSet loTypeId="urn:microsoft.com/office/officeart/2005/8/layout/process5" loCatId="process" qsTypeId="urn:microsoft.com/office/officeart/2005/8/quickstyle/simple1" qsCatId="simple" csTypeId="urn:microsoft.com/office/officeart/2005/8/colors/accent1_2" csCatId="accent1" phldr="1"/>
      <dgm:spPr/>
    </dgm:pt>
    <dgm:pt modelId="{9C17F4D6-CAF3-4716-B71C-6CB874073742}">
      <dgm:prSet phldrT="[Text]" custT="1"/>
      <dgm:spPr/>
      <dgm:t>
        <a:bodyPr/>
        <a:lstStyle/>
        <a:p>
          <a:r>
            <a:rPr lang="en-IN" sz="1200" dirty="0"/>
            <a:t>Pull data from Wikipedia HTML using </a:t>
          </a:r>
          <a:r>
            <a:rPr lang="en-IN" sz="1200" dirty="0" err="1"/>
            <a:t>requests.get</a:t>
          </a:r>
          <a:r>
            <a:rPr lang="en-IN" sz="1200" dirty="0"/>
            <a:t>()</a:t>
          </a:r>
          <a:endParaRPr lang="en-US" sz="1200" dirty="0"/>
        </a:p>
      </dgm:t>
    </dgm:pt>
    <dgm:pt modelId="{0BDCFB8C-31F8-4656-9015-BA0AB3A7A961}" type="parTrans" cxnId="{4DAB43B5-D53C-477C-9A5F-3230E84E8FF0}">
      <dgm:prSet/>
      <dgm:spPr/>
      <dgm:t>
        <a:bodyPr/>
        <a:lstStyle/>
        <a:p>
          <a:endParaRPr lang="en-US"/>
        </a:p>
      </dgm:t>
    </dgm:pt>
    <dgm:pt modelId="{B8DD347F-DEA8-47AF-A561-A7047AFDD135}" type="sibTrans" cxnId="{4DAB43B5-D53C-477C-9A5F-3230E84E8FF0}">
      <dgm:prSet/>
      <dgm:spPr/>
      <dgm:t>
        <a:bodyPr/>
        <a:lstStyle/>
        <a:p>
          <a:endParaRPr lang="en-US"/>
        </a:p>
      </dgm:t>
    </dgm:pt>
    <dgm:pt modelId="{1641F5CB-746F-40CE-B5F5-D616B5E7025B}">
      <dgm:prSet phldrT="[Text]" custT="1"/>
      <dgm:spPr/>
      <dgm:t>
        <a:bodyPr/>
        <a:lstStyle/>
        <a:p>
          <a:pPr marL="0" lvl="0" indent="0" algn="ctr" defTabSz="622300">
            <a:lnSpc>
              <a:spcPct val="90000"/>
            </a:lnSpc>
            <a:spcBef>
              <a:spcPct val="0"/>
            </a:spcBef>
            <a:spcAft>
              <a:spcPct val="35000"/>
            </a:spcAft>
            <a:buNone/>
          </a:pPr>
          <a:r>
            <a:rPr lang="en-IN" sz="1200" kern="1200" dirty="0">
              <a:solidFill>
                <a:prstClr val="white"/>
              </a:solidFill>
              <a:latin typeface="Calibri" panose="020F0502020204030204"/>
              <a:ea typeface="+mn-ea"/>
              <a:cs typeface="+mn-cs"/>
            </a:rPr>
            <a:t>Create </a:t>
          </a:r>
          <a:r>
            <a:rPr lang="en-IN" sz="1200" kern="1200" dirty="0" err="1">
              <a:solidFill>
                <a:prstClr val="white"/>
              </a:solidFill>
              <a:latin typeface="Calibri" panose="020F0502020204030204"/>
              <a:ea typeface="+mn-ea"/>
              <a:cs typeface="+mn-cs"/>
            </a:rPr>
            <a:t>BeautifulSoup</a:t>
          </a:r>
          <a:r>
            <a:rPr lang="en-IN" sz="1200" kern="1200" dirty="0">
              <a:solidFill>
                <a:prstClr val="white"/>
              </a:solidFill>
              <a:latin typeface="Calibri" panose="020F0502020204030204"/>
              <a:ea typeface="+mn-ea"/>
              <a:cs typeface="+mn-cs"/>
            </a:rPr>
            <a:t> object from HTML response</a:t>
          </a:r>
          <a:endParaRPr lang="en-US" sz="1200" kern="1200" dirty="0">
            <a:solidFill>
              <a:prstClr val="white"/>
            </a:solidFill>
            <a:latin typeface="Calibri" panose="020F0502020204030204"/>
            <a:ea typeface="+mn-ea"/>
            <a:cs typeface="+mn-cs"/>
          </a:endParaRPr>
        </a:p>
      </dgm:t>
    </dgm:pt>
    <dgm:pt modelId="{7EF49455-92E8-4275-95AE-E262E8D6B7AE}" type="parTrans" cxnId="{25349576-34A1-4961-A27D-1F4734399F35}">
      <dgm:prSet/>
      <dgm:spPr/>
      <dgm:t>
        <a:bodyPr/>
        <a:lstStyle/>
        <a:p>
          <a:endParaRPr lang="en-US"/>
        </a:p>
      </dgm:t>
    </dgm:pt>
    <dgm:pt modelId="{8CD363F4-705F-44B4-99E4-E50D85BC57E1}" type="sibTrans" cxnId="{25349576-34A1-4961-A27D-1F4734399F35}">
      <dgm:prSet/>
      <dgm:spPr/>
      <dgm:t>
        <a:bodyPr/>
        <a:lstStyle/>
        <a:p>
          <a:endParaRPr lang="en-US"/>
        </a:p>
      </dgm:t>
    </dgm:pt>
    <dgm:pt modelId="{73BDB750-5E0A-4972-A9CE-9395F12E6FC8}">
      <dgm:prSet phldrT="[Text]" custT="1"/>
      <dgm:spPr/>
      <dgm:t>
        <a:bodyPr/>
        <a:lstStyle/>
        <a:p>
          <a:r>
            <a:rPr lang="en-US" sz="1200" b="0" i="0" kern="1200" dirty="0"/>
            <a:t>Extract all column/variable names from the HTML table header</a:t>
          </a:r>
          <a:endParaRPr lang="en-US" sz="1200" kern="1200" dirty="0"/>
        </a:p>
      </dgm:t>
    </dgm:pt>
    <dgm:pt modelId="{980D7380-8443-4AC1-86BA-08E9A5E0283F}" type="parTrans" cxnId="{8CD06786-3A63-4755-9A3F-E246F7D88021}">
      <dgm:prSet/>
      <dgm:spPr/>
      <dgm:t>
        <a:bodyPr/>
        <a:lstStyle/>
        <a:p>
          <a:endParaRPr lang="en-US"/>
        </a:p>
      </dgm:t>
    </dgm:pt>
    <dgm:pt modelId="{E7D6E0E9-9AED-419D-A011-388DD2F8A88E}" type="sibTrans" cxnId="{8CD06786-3A63-4755-9A3F-E246F7D88021}">
      <dgm:prSet/>
      <dgm:spPr/>
      <dgm:t>
        <a:bodyPr/>
        <a:lstStyle/>
        <a:p>
          <a:endParaRPr lang="en-US"/>
        </a:p>
      </dgm:t>
    </dgm:pt>
    <dgm:pt modelId="{8681B596-6071-43A8-ACB1-62524510DC19}">
      <dgm:prSet phldrT="[Text]" custT="1"/>
      <dgm:spPr/>
      <dgm:t>
        <a:bodyPr/>
        <a:lstStyle/>
        <a:p>
          <a:r>
            <a:rPr lang="en-IN" sz="1200" dirty="0"/>
            <a:t>Using ‘</a:t>
          </a:r>
          <a:r>
            <a:rPr lang="en-IN" sz="1200" dirty="0" err="1"/>
            <a:t>find_all</a:t>
          </a:r>
          <a:r>
            <a:rPr lang="en-IN" sz="1200" dirty="0"/>
            <a:t>’ function, extract tables from </a:t>
          </a:r>
          <a:r>
            <a:rPr lang="en-IN" sz="1200" dirty="0" err="1"/>
            <a:t>BeautifulSoup</a:t>
          </a:r>
          <a:r>
            <a:rPr lang="en-IN" sz="1200" dirty="0"/>
            <a:t> object</a:t>
          </a:r>
          <a:endParaRPr lang="en-US" sz="1200" dirty="0"/>
        </a:p>
      </dgm:t>
    </dgm:pt>
    <dgm:pt modelId="{783D1420-2015-4FAA-89F1-2EBDF4A8D8D1}" type="parTrans" cxnId="{12D59759-AC49-45B0-8432-C9B0A380E4D9}">
      <dgm:prSet/>
      <dgm:spPr/>
      <dgm:t>
        <a:bodyPr/>
        <a:lstStyle/>
        <a:p>
          <a:endParaRPr lang="en-US"/>
        </a:p>
      </dgm:t>
    </dgm:pt>
    <dgm:pt modelId="{773134EE-DADF-45ED-97B5-47727FCB4E2C}" type="sibTrans" cxnId="{12D59759-AC49-45B0-8432-C9B0A380E4D9}">
      <dgm:prSet/>
      <dgm:spPr/>
      <dgm:t>
        <a:bodyPr/>
        <a:lstStyle/>
        <a:p>
          <a:endParaRPr lang="en-US"/>
        </a:p>
      </dgm:t>
    </dgm:pt>
    <dgm:pt modelId="{965A2476-381B-4C09-BC68-741C9786A1F5}">
      <dgm:prSet phldrT="[Text]" custT="1"/>
      <dgm:spPr/>
      <dgm:t>
        <a:bodyPr/>
        <a:lstStyle/>
        <a:p>
          <a:r>
            <a:rPr lang="en-IN" sz="1200" dirty="0"/>
            <a:t>Extract the third table and create a data frame by parsing the HTML tables</a:t>
          </a:r>
          <a:endParaRPr lang="en-US" sz="1200" dirty="0"/>
        </a:p>
      </dgm:t>
    </dgm:pt>
    <dgm:pt modelId="{D8C97FFA-1FFD-4D6E-8998-169C6EE80B2D}" type="parTrans" cxnId="{70B7D46B-16BE-44A2-A34C-79E0B91A5C51}">
      <dgm:prSet/>
      <dgm:spPr/>
      <dgm:t>
        <a:bodyPr/>
        <a:lstStyle/>
        <a:p>
          <a:endParaRPr lang="en-US"/>
        </a:p>
      </dgm:t>
    </dgm:pt>
    <dgm:pt modelId="{B3AE112F-14A9-4C7B-ABEB-2DA19C8DC7E0}" type="sibTrans" cxnId="{70B7D46B-16BE-44A2-A34C-79E0B91A5C51}">
      <dgm:prSet/>
      <dgm:spPr/>
      <dgm:t>
        <a:bodyPr/>
        <a:lstStyle/>
        <a:p>
          <a:endParaRPr lang="en-US"/>
        </a:p>
      </dgm:t>
    </dgm:pt>
    <dgm:pt modelId="{8D50FD27-72B9-4393-9FA9-E2CA9FEC75D1}">
      <dgm:prSet phldrT="[Text]" custT="1"/>
      <dgm:spPr/>
      <dgm:t>
        <a:bodyPr/>
        <a:lstStyle/>
        <a:p>
          <a:r>
            <a:rPr lang="en-IN" sz="1200" dirty="0"/>
            <a:t>Extract launch records from table rows and create a dictionary with them</a:t>
          </a:r>
          <a:endParaRPr lang="en-US" sz="1200" dirty="0"/>
        </a:p>
      </dgm:t>
    </dgm:pt>
    <dgm:pt modelId="{9B5F5061-9F06-4B86-A10B-75DAFB1BF456}" type="parTrans" cxnId="{E8139F02-2647-45C0-8FD8-38ABCC7D9D37}">
      <dgm:prSet/>
      <dgm:spPr/>
      <dgm:t>
        <a:bodyPr/>
        <a:lstStyle/>
        <a:p>
          <a:endParaRPr lang="en-US"/>
        </a:p>
      </dgm:t>
    </dgm:pt>
    <dgm:pt modelId="{82E9080E-3619-4EA4-AFA5-92E5917BF5D2}" type="sibTrans" cxnId="{E8139F02-2647-45C0-8FD8-38ABCC7D9D37}">
      <dgm:prSet/>
      <dgm:spPr/>
      <dgm:t>
        <a:bodyPr/>
        <a:lstStyle/>
        <a:p>
          <a:endParaRPr lang="en-US"/>
        </a:p>
      </dgm:t>
    </dgm:pt>
    <dgm:pt modelId="{3DD015A8-520A-40C8-BA4F-BAC69F5701E3}">
      <dgm:prSet phldrT="[Text]" custT="1"/>
      <dgm:spPr/>
      <dgm:t>
        <a:bodyPr/>
        <a:lstStyle/>
        <a:p>
          <a:r>
            <a:rPr lang="en-IN" sz="1200" dirty="0"/>
            <a:t>Type cast the dictionary to </a:t>
          </a:r>
          <a:r>
            <a:rPr lang="en-IN" sz="1200" dirty="0" err="1"/>
            <a:t>DataFrame</a:t>
          </a:r>
          <a:endParaRPr lang="en-US" sz="1200" dirty="0"/>
        </a:p>
      </dgm:t>
    </dgm:pt>
    <dgm:pt modelId="{E9C5888B-797C-4194-8F9F-5CD99996D907}" type="parTrans" cxnId="{4AEF7E3C-52AF-469D-8A65-8A5C1FFA6E19}">
      <dgm:prSet/>
      <dgm:spPr/>
      <dgm:t>
        <a:bodyPr/>
        <a:lstStyle/>
        <a:p>
          <a:endParaRPr lang="en-US"/>
        </a:p>
      </dgm:t>
    </dgm:pt>
    <dgm:pt modelId="{993A755B-8C60-426E-BE44-1396A525F7A2}" type="sibTrans" cxnId="{4AEF7E3C-52AF-469D-8A65-8A5C1FFA6E19}">
      <dgm:prSet/>
      <dgm:spPr/>
      <dgm:t>
        <a:bodyPr/>
        <a:lstStyle/>
        <a:p>
          <a:endParaRPr lang="en-US"/>
        </a:p>
      </dgm:t>
    </dgm:pt>
    <dgm:pt modelId="{480BBECC-C6B7-440A-A557-CFCBB4CDA88B}" type="pres">
      <dgm:prSet presAssocID="{68EF64AA-8748-4EDF-9429-3E46EF45F42C}" presName="diagram" presStyleCnt="0">
        <dgm:presLayoutVars>
          <dgm:dir/>
          <dgm:resizeHandles val="exact"/>
        </dgm:presLayoutVars>
      </dgm:prSet>
      <dgm:spPr/>
    </dgm:pt>
    <dgm:pt modelId="{34C8AD4B-9520-471E-A73D-E2357CFAAE7B}" type="pres">
      <dgm:prSet presAssocID="{9C17F4D6-CAF3-4716-B71C-6CB874073742}" presName="node" presStyleLbl="node1" presStyleIdx="0" presStyleCnt="7">
        <dgm:presLayoutVars>
          <dgm:bulletEnabled val="1"/>
        </dgm:presLayoutVars>
      </dgm:prSet>
      <dgm:spPr/>
    </dgm:pt>
    <dgm:pt modelId="{7AAE28FD-8041-4CB8-89E5-E0A58BFF1603}" type="pres">
      <dgm:prSet presAssocID="{B8DD347F-DEA8-47AF-A561-A7047AFDD135}" presName="sibTrans" presStyleLbl="sibTrans2D1" presStyleIdx="0" presStyleCnt="6"/>
      <dgm:spPr/>
    </dgm:pt>
    <dgm:pt modelId="{A1C87E29-4331-43C0-8A33-D4F1FDF137EC}" type="pres">
      <dgm:prSet presAssocID="{B8DD347F-DEA8-47AF-A561-A7047AFDD135}" presName="connectorText" presStyleLbl="sibTrans2D1" presStyleIdx="0" presStyleCnt="6"/>
      <dgm:spPr/>
    </dgm:pt>
    <dgm:pt modelId="{4158E816-BC54-4507-AF69-10975303E0B3}" type="pres">
      <dgm:prSet presAssocID="{1641F5CB-746F-40CE-B5F5-D616B5E7025B}" presName="node" presStyleLbl="node1" presStyleIdx="1" presStyleCnt="7" custLinFactNeighborX="1482" custLinFactNeighborY="0">
        <dgm:presLayoutVars>
          <dgm:bulletEnabled val="1"/>
        </dgm:presLayoutVars>
      </dgm:prSet>
      <dgm:spPr/>
    </dgm:pt>
    <dgm:pt modelId="{384B08EC-DBE2-4EA2-94B4-88228EFA6742}" type="pres">
      <dgm:prSet presAssocID="{8CD363F4-705F-44B4-99E4-E50D85BC57E1}" presName="sibTrans" presStyleLbl="sibTrans2D1" presStyleIdx="1" presStyleCnt="6"/>
      <dgm:spPr/>
    </dgm:pt>
    <dgm:pt modelId="{60903E09-A4DC-490F-8F58-54BC0271FA87}" type="pres">
      <dgm:prSet presAssocID="{8CD363F4-705F-44B4-99E4-E50D85BC57E1}" presName="connectorText" presStyleLbl="sibTrans2D1" presStyleIdx="1" presStyleCnt="6"/>
      <dgm:spPr/>
    </dgm:pt>
    <dgm:pt modelId="{3D2808AB-4C7E-4FBB-8FB2-1FA858D84221}" type="pres">
      <dgm:prSet presAssocID="{73BDB750-5E0A-4972-A9CE-9395F12E6FC8}" presName="node" presStyleLbl="node1" presStyleIdx="2" presStyleCnt="7" custLinFactNeighborX="229" custLinFactNeighborY="696">
        <dgm:presLayoutVars>
          <dgm:bulletEnabled val="1"/>
        </dgm:presLayoutVars>
      </dgm:prSet>
      <dgm:spPr/>
    </dgm:pt>
    <dgm:pt modelId="{5AD22A65-F85E-4CB1-B47B-8381CDD0404C}" type="pres">
      <dgm:prSet presAssocID="{E7D6E0E9-9AED-419D-A011-388DD2F8A88E}" presName="sibTrans" presStyleLbl="sibTrans2D1" presStyleIdx="2" presStyleCnt="6"/>
      <dgm:spPr/>
    </dgm:pt>
    <dgm:pt modelId="{880A7D43-B7D4-4DFE-8B9D-AA45D9FBBC3C}" type="pres">
      <dgm:prSet presAssocID="{E7D6E0E9-9AED-419D-A011-388DD2F8A88E}" presName="connectorText" presStyleLbl="sibTrans2D1" presStyleIdx="2" presStyleCnt="6"/>
      <dgm:spPr/>
    </dgm:pt>
    <dgm:pt modelId="{7E465F6D-703C-4FD1-A2C5-C22559EA9A1A}" type="pres">
      <dgm:prSet presAssocID="{8681B596-6071-43A8-ACB1-62524510DC19}" presName="node" presStyleLbl="node1" presStyleIdx="3" presStyleCnt="7" custLinFactNeighborX="229" custLinFactNeighborY="696">
        <dgm:presLayoutVars>
          <dgm:bulletEnabled val="1"/>
        </dgm:presLayoutVars>
      </dgm:prSet>
      <dgm:spPr/>
    </dgm:pt>
    <dgm:pt modelId="{B8220E7A-9591-4EEF-B88A-39E4659BFA88}" type="pres">
      <dgm:prSet presAssocID="{773134EE-DADF-45ED-97B5-47727FCB4E2C}" presName="sibTrans" presStyleLbl="sibTrans2D1" presStyleIdx="3" presStyleCnt="6"/>
      <dgm:spPr/>
    </dgm:pt>
    <dgm:pt modelId="{EE79EF91-399F-4834-B955-6E21B0B62885}" type="pres">
      <dgm:prSet presAssocID="{773134EE-DADF-45ED-97B5-47727FCB4E2C}" presName="connectorText" presStyleLbl="sibTrans2D1" presStyleIdx="3" presStyleCnt="6"/>
      <dgm:spPr/>
    </dgm:pt>
    <dgm:pt modelId="{D76767B5-2F4A-4925-9F0D-3BD7B85C253C}" type="pres">
      <dgm:prSet presAssocID="{965A2476-381B-4C09-BC68-741C9786A1F5}" presName="node" presStyleLbl="node1" presStyleIdx="4" presStyleCnt="7">
        <dgm:presLayoutVars>
          <dgm:bulletEnabled val="1"/>
        </dgm:presLayoutVars>
      </dgm:prSet>
      <dgm:spPr/>
    </dgm:pt>
    <dgm:pt modelId="{17C94C20-8B97-4051-A039-406E729FAA15}" type="pres">
      <dgm:prSet presAssocID="{B3AE112F-14A9-4C7B-ABEB-2DA19C8DC7E0}" presName="sibTrans" presStyleLbl="sibTrans2D1" presStyleIdx="4" presStyleCnt="6"/>
      <dgm:spPr/>
    </dgm:pt>
    <dgm:pt modelId="{6125834C-ED91-4DEE-849F-A6777F6EA09E}" type="pres">
      <dgm:prSet presAssocID="{B3AE112F-14A9-4C7B-ABEB-2DA19C8DC7E0}" presName="connectorText" presStyleLbl="sibTrans2D1" presStyleIdx="4" presStyleCnt="6"/>
      <dgm:spPr/>
    </dgm:pt>
    <dgm:pt modelId="{DDCA2484-8BDF-4302-91C0-B2C6FE838D1F}" type="pres">
      <dgm:prSet presAssocID="{8D50FD27-72B9-4393-9FA9-E2CA9FEC75D1}" presName="node" presStyleLbl="node1" presStyleIdx="5" presStyleCnt="7">
        <dgm:presLayoutVars>
          <dgm:bulletEnabled val="1"/>
        </dgm:presLayoutVars>
      </dgm:prSet>
      <dgm:spPr/>
    </dgm:pt>
    <dgm:pt modelId="{07F71DDB-52DA-4358-B58D-F4C6A51F61A7}" type="pres">
      <dgm:prSet presAssocID="{82E9080E-3619-4EA4-AFA5-92E5917BF5D2}" presName="sibTrans" presStyleLbl="sibTrans2D1" presStyleIdx="5" presStyleCnt="6"/>
      <dgm:spPr/>
    </dgm:pt>
    <dgm:pt modelId="{BD492946-A846-4BF6-AA8F-1D3736971D30}" type="pres">
      <dgm:prSet presAssocID="{82E9080E-3619-4EA4-AFA5-92E5917BF5D2}" presName="connectorText" presStyleLbl="sibTrans2D1" presStyleIdx="5" presStyleCnt="6"/>
      <dgm:spPr/>
    </dgm:pt>
    <dgm:pt modelId="{B4227CEA-3EF4-4C1E-876A-4942BB899433}" type="pres">
      <dgm:prSet presAssocID="{3DD015A8-520A-40C8-BA4F-BAC69F5701E3}" presName="node" presStyleLbl="node1" presStyleIdx="6" presStyleCnt="7" custLinFactNeighborX="418">
        <dgm:presLayoutVars>
          <dgm:bulletEnabled val="1"/>
        </dgm:presLayoutVars>
      </dgm:prSet>
      <dgm:spPr/>
    </dgm:pt>
  </dgm:ptLst>
  <dgm:cxnLst>
    <dgm:cxn modelId="{40E9C001-4AD3-44AC-A137-0178E349CD10}" type="presOf" srcId="{8D50FD27-72B9-4393-9FA9-E2CA9FEC75D1}" destId="{DDCA2484-8BDF-4302-91C0-B2C6FE838D1F}" srcOrd="0" destOrd="0" presId="urn:microsoft.com/office/officeart/2005/8/layout/process5"/>
    <dgm:cxn modelId="{E8139F02-2647-45C0-8FD8-38ABCC7D9D37}" srcId="{68EF64AA-8748-4EDF-9429-3E46EF45F42C}" destId="{8D50FD27-72B9-4393-9FA9-E2CA9FEC75D1}" srcOrd="5" destOrd="0" parTransId="{9B5F5061-9F06-4B86-A10B-75DAFB1BF456}" sibTransId="{82E9080E-3619-4EA4-AFA5-92E5917BF5D2}"/>
    <dgm:cxn modelId="{F7881505-EEF3-49E2-8008-B967E6E410A8}" type="presOf" srcId="{8681B596-6071-43A8-ACB1-62524510DC19}" destId="{7E465F6D-703C-4FD1-A2C5-C22559EA9A1A}" srcOrd="0" destOrd="0" presId="urn:microsoft.com/office/officeart/2005/8/layout/process5"/>
    <dgm:cxn modelId="{EFF68925-00E7-43A4-9803-73AC78B36471}" type="presOf" srcId="{965A2476-381B-4C09-BC68-741C9786A1F5}" destId="{D76767B5-2F4A-4925-9F0D-3BD7B85C253C}" srcOrd="0" destOrd="0" presId="urn:microsoft.com/office/officeart/2005/8/layout/process5"/>
    <dgm:cxn modelId="{0580812C-4194-4305-8BB1-571A7D99D2C3}" type="presOf" srcId="{68EF64AA-8748-4EDF-9429-3E46EF45F42C}" destId="{480BBECC-C6B7-440A-A557-CFCBB4CDA88B}" srcOrd="0" destOrd="0" presId="urn:microsoft.com/office/officeart/2005/8/layout/process5"/>
    <dgm:cxn modelId="{607D2432-8A45-431A-A20A-962CAA82ACFC}" type="presOf" srcId="{773134EE-DADF-45ED-97B5-47727FCB4E2C}" destId="{EE79EF91-399F-4834-B955-6E21B0B62885}" srcOrd="1" destOrd="0" presId="urn:microsoft.com/office/officeart/2005/8/layout/process5"/>
    <dgm:cxn modelId="{4AEF7E3C-52AF-469D-8A65-8A5C1FFA6E19}" srcId="{68EF64AA-8748-4EDF-9429-3E46EF45F42C}" destId="{3DD015A8-520A-40C8-BA4F-BAC69F5701E3}" srcOrd="6" destOrd="0" parTransId="{E9C5888B-797C-4194-8F9F-5CD99996D907}" sibTransId="{993A755B-8C60-426E-BE44-1396A525F7A2}"/>
    <dgm:cxn modelId="{70B7D46B-16BE-44A2-A34C-79E0B91A5C51}" srcId="{68EF64AA-8748-4EDF-9429-3E46EF45F42C}" destId="{965A2476-381B-4C09-BC68-741C9786A1F5}" srcOrd="4" destOrd="0" parTransId="{D8C97FFA-1FFD-4D6E-8998-169C6EE80B2D}" sibTransId="{B3AE112F-14A9-4C7B-ABEB-2DA19C8DC7E0}"/>
    <dgm:cxn modelId="{7540546D-9F38-40BE-B286-C74176E6ABE8}" type="presOf" srcId="{73BDB750-5E0A-4972-A9CE-9395F12E6FC8}" destId="{3D2808AB-4C7E-4FBB-8FB2-1FA858D84221}" srcOrd="0" destOrd="0" presId="urn:microsoft.com/office/officeart/2005/8/layout/process5"/>
    <dgm:cxn modelId="{31640752-3B84-4E5C-A97A-A2F88C859B1E}" type="presOf" srcId="{82E9080E-3619-4EA4-AFA5-92E5917BF5D2}" destId="{BD492946-A846-4BF6-AA8F-1D3736971D30}" srcOrd="1" destOrd="0" presId="urn:microsoft.com/office/officeart/2005/8/layout/process5"/>
    <dgm:cxn modelId="{25349576-34A1-4961-A27D-1F4734399F35}" srcId="{68EF64AA-8748-4EDF-9429-3E46EF45F42C}" destId="{1641F5CB-746F-40CE-B5F5-D616B5E7025B}" srcOrd="1" destOrd="0" parTransId="{7EF49455-92E8-4275-95AE-E262E8D6B7AE}" sibTransId="{8CD363F4-705F-44B4-99E4-E50D85BC57E1}"/>
    <dgm:cxn modelId="{12D59759-AC49-45B0-8432-C9B0A380E4D9}" srcId="{68EF64AA-8748-4EDF-9429-3E46EF45F42C}" destId="{8681B596-6071-43A8-ACB1-62524510DC19}" srcOrd="3" destOrd="0" parTransId="{783D1420-2015-4FAA-89F1-2EBDF4A8D8D1}" sibTransId="{773134EE-DADF-45ED-97B5-47727FCB4E2C}"/>
    <dgm:cxn modelId="{1A7D047D-B9A4-4A99-9165-B53DE170EED1}" type="presOf" srcId="{E7D6E0E9-9AED-419D-A011-388DD2F8A88E}" destId="{880A7D43-B7D4-4DFE-8B9D-AA45D9FBBC3C}" srcOrd="1" destOrd="0" presId="urn:microsoft.com/office/officeart/2005/8/layout/process5"/>
    <dgm:cxn modelId="{58D2017E-DBCD-4738-9A76-D375BEF7D5E9}" type="presOf" srcId="{E7D6E0E9-9AED-419D-A011-388DD2F8A88E}" destId="{5AD22A65-F85E-4CB1-B47B-8381CDD0404C}" srcOrd="0" destOrd="0" presId="urn:microsoft.com/office/officeart/2005/8/layout/process5"/>
    <dgm:cxn modelId="{8CD06786-3A63-4755-9A3F-E246F7D88021}" srcId="{68EF64AA-8748-4EDF-9429-3E46EF45F42C}" destId="{73BDB750-5E0A-4972-A9CE-9395F12E6FC8}" srcOrd="2" destOrd="0" parTransId="{980D7380-8443-4AC1-86BA-08E9A5E0283F}" sibTransId="{E7D6E0E9-9AED-419D-A011-388DD2F8A88E}"/>
    <dgm:cxn modelId="{9BF65597-1509-4313-8C88-0A88816CE0F4}" type="presOf" srcId="{B8DD347F-DEA8-47AF-A561-A7047AFDD135}" destId="{A1C87E29-4331-43C0-8A33-D4F1FDF137EC}" srcOrd="1" destOrd="0" presId="urn:microsoft.com/office/officeart/2005/8/layout/process5"/>
    <dgm:cxn modelId="{4F40C19C-41AE-4C62-89EF-254295A07AF9}" type="presOf" srcId="{3DD015A8-520A-40C8-BA4F-BAC69F5701E3}" destId="{B4227CEA-3EF4-4C1E-876A-4942BB899433}" srcOrd="0" destOrd="0" presId="urn:microsoft.com/office/officeart/2005/8/layout/process5"/>
    <dgm:cxn modelId="{A2D9509E-1BC2-4205-A7ED-805345DE3205}" type="presOf" srcId="{1641F5CB-746F-40CE-B5F5-D616B5E7025B}" destId="{4158E816-BC54-4507-AF69-10975303E0B3}" srcOrd="0" destOrd="0" presId="urn:microsoft.com/office/officeart/2005/8/layout/process5"/>
    <dgm:cxn modelId="{71CCBDA0-5C92-4C52-8159-C11441A960EF}" type="presOf" srcId="{773134EE-DADF-45ED-97B5-47727FCB4E2C}" destId="{B8220E7A-9591-4EEF-B88A-39E4659BFA88}" srcOrd="0" destOrd="0" presId="urn:microsoft.com/office/officeart/2005/8/layout/process5"/>
    <dgm:cxn modelId="{3C20D9A5-C829-4513-BC97-12D8232D2DD6}" type="presOf" srcId="{82E9080E-3619-4EA4-AFA5-92E5917BF5D2}" destId="{07F71DDB-52DA-4358-B58D-F4C6A51F61A7}" srcOrd="0" destOrd="0" presId="urn:microsoft.com/office/officeart/2005/8/layout/process5"/>
    <dgm:cxn modelId="{45E240A9-6CBD-4C46-B4CF-26CDFB04BCF1}" type="presOf" srcId="{8CD363F4-705F-44B4-99E4-E50D85BC57E1}" destId="{60903E09-A4DC-490F-8F58-54BC0271FA87}" srcOrd="1" destOrd="0" presId="urn:microsoft.com/office/officeart/2005/8/layout/process5"/>
    <dgm:cxn modelId="{B94248A9-0BE1-4B10-B044-D4CEB4EC2580}" type="presOf" srcId="{8CD363F4-705F-44B4-99E4-E50D85BC57E1}" destId="{384B08EC-DBE2-4EA2-94B4-88228EFA6742}" srcOrd="0" destOrd="0" presId="urn:microsoft.com/office/officeart/2005/8/layout/process5"/>
    <dgm:cxn modelId="{58C479AE-982E-4702-A57E-D527D6CA1CDA}" type="presOf" srcId="{B3AE112F-14A9-4C7B-ABEB-2DA19C8DC7E0}" destId="{17C94C20-8B97-4051-A039-406E729FAA15}" srcOrd="0" destOrd="0" presId="urn:microsoft.com/office/officeart/2005/8/layout/process5"/>
    <dgm:cxn modelId="{363511B5-F8DA-4B46-9F99-E3DE6244D441}" type="presOf" srcId="{B3AE112F-14A9-4C7B-ABEB-2DA19C8DC7E0}" destId="{6125834C-ED91-4DEE-849F-A6777F6EA09E}" srcOrd="1" destOrd="0" presId="urn:microsoft.com/office/officeart/2005/8/layout/process5"/>
    <dgm:cxn modelId="{4DAB43B5-D53C-477C-9A5F-3230E84E8FF0}" srcId="{68EF64AA-8748-4EDF-9429-3E46EF45F42C}" destId="{9C17F4D6-CAF3-4716-B71C-6CB874073742}" srcOrd="0" destOrd="0" parTransId="{0BDCFB8C-31F8-4656-9015-BA0AB3A7A961}" sibTransId="{B8DD347F-DEA8-47AF-A561-A7047AFDD135}"/>
    <dgm:cxn modelId="{7DDD6ACA-993E-4695-9C1C-C2CC2ED426AB}" type="presOf" srcId="{B8DD347F-DEA8-47AF-A561-A7047AFDD135}" destId="{7AAE28FD-8041-4CB8-89E5-E0A58BFF1603}" srcOrd="0" destOrd="0" presId="urn:microsoft.com/office/officeart/2005/8/layout/process5"/>
    <dgm:cxn modelId="{6F4EA1DC-C411-457E-8251-125EC09B2910}" type="presOf" srcId="{9C17F4D6-CAF3-4716-B71C-6CB874073742}" destId="{34C8AD4B-9520-471E-A73D-E2357CFAAE7B}" srcOrd="0" destOrd="0" presId="urn:microsoft.com/office/officeart/2005/8/layout/process5"/>
    <dgm:cxn modelId="{4CCB90D8-9456-4874-B537-5D9EB639F094}" type="presParOf" srcId="{480BBECC-C6B7-440A-A557-CFCBB4CDA88B}" destId="{34C8AD4B-9520-471E-A73D-E2357CFAAE7B}" srcOrd="0" destOrd="0" presId="urn:microsoft.com/office/officeart/2005/8/layout/process5"/>
    <dgm:cxn modelId="{11FDACD3-E33E-46DA-8690-FB4D2B3910F8}" type="presParOf" srcId="{480BBECC-C6B7-440A-A557-CFCBB4CDA88B}" destId="{7AAE28FD-8041-4CB8-89E5-E0A58BFF1603}" srcOrd="1" destOrd="0" presId="urn:microsoft.com/office/officeart/2005/8/layout/process5"/>
    <dgm:cxn modelId="{501AE6E8-B8EB-4695-886B-14835C19B2AE}" type="presParOf" srcId="{7AAE28FD-8041-4CB8-89E5-E0A58BFF1603}" destId="{A1C87E29-4331-43C0-8A33-D4F1FDF137EC}" srcOrd="0" destOrd="0" presId="urn:microsoft.com/office/officeart/2005/8/layout/process5"/>
    <dgm:cxn modelId="{B2154B35-33D8-48C6-84BD-7283811D1BA6}" type="presParOf" srcId="{480BBECC-C6B7-440A-A557-CFCBB4CDA88B}" destId="{4158E816-BC54-4507-AF69-10975303E0B3}" srcOrd="2" destOrd="0" presId="urn:microsoft.com/office/officeart/2005/8/layout/process5"/>
    <dgm:cxn modelId="{9DF486E4-8B96-44A5-B55A-CD7A4A1EB90F}" type="presParOf" srcId="{480BBECC-C6B7-440A-A557-CFCBB4CDA88B}" destId="{384B08EC-DBE2-4EA2-94B4-88228EFA6742}" srcOrd="3" destOrd="0" presId="urn:microsoft.com/office/officeart/2005/8/layout/process5"/>
    <dgm:cxn modelId="{D6A4DA9E-A148-470D-B218-3A43176D7BF0}" type="presParOf" srcId="{384B08EC-DBE2-4EA2-94B4-88228EFA6742}" destId="{60903E09-A4DC-490F-8F58-54BC0271FA87}" srcOrd="0" destOrd="0" presId="urn:microsoft.com/office/officeart/2005/8/layout/process5"/>
    <dgm:cxn modelId="{4B3749AA-21F4-4922-B2F2-FB0DA875C8A0}" type="presParOf" srcId="{480BBECC-C6B7-440A-A557-CFCBB4CDA88B}" destId="{3D2808AB-4C7E-4FBB-8FB2-1FA858D84221}" srcOrd="4" destOrd="0" presId="urn:microsoft.com/office/officeart/2005/8/layout/process5"/>
    <dgm:cxn modelId="{F0424085-3B53-48C9-9CB7-F663221FF225}" type="presParOf" srcId="{480BBECC-C6B7-440A-A557-CFCBB4CDA88B}" destId="{5AD22A65-F85E-4CB1-B47B-8381CDD0404C}" srcOrd="5" destOrd="0" presId="urn:microsoft.com/office/officeart/2005/8/layout/process5"/>
    <dgm:cxn modelId="{F93FFDDF-365D-46BE-B3BD-E5B8E43CFFAE}" type="presParOf" srcId="{5AD22A65-F85E-4CB1-B47B-8381CDD0404C}" destId="{880A7D43-B7D4-4DFE-8B9D-AA45D9FBBC3C}" srcOrd="0" destOrd="0" presId="urn:microsoft.com/office/officeart/2005/8/layout/process5"/>
    <dgm:cxn modelId="{699E2E9A-3D6E-4BDC-BD69-536BFF819B69}" type="presParOf" srcId="{480BBECC-C6B7-440A-A557-CFCBB4CDA88B}" destId="{7E465F6D-703C-4FD1-A2C5-C22559EA9A1A}" srcOrd="6" destOrd="0" presId="urn:microsoft.com/office/officeart/2005/8/layout/process5"/>
    <dgm:cxn modelId="{A2983917-73B9-41CA-9536-66535E751E09}" type="presParOf" srcId="{480BBECC-C6B7-440A-A557-CFCBB4CDA88B}" destId="{B8220E7A-9591-4EEF-B88A-39E4659BFA88}" srcOrd="7" destOrd="0" presId="urn:microsoft.com/office/officeart/2005/8/layout/process5"/>
    <dgm:cxn modelId="{047CFAEA-6FA1-4077-B003-73B59714392C}" type="presParOf" srcId="{B8220E7A-9591-4EEF-B88A-39E4659BFA88}" destId="{EE79EF91-399F-4834-B955-6E21B0B62885}" srcOrd="0" destOrd="0" presId="urn:microsoft.com/office/officeart/2005/8/layout/process5"/>
    <dgm:cxn modelId="{AB4BCFA7-BD81-423E-A43E-DFE4EAFF7F73}" type="presParOf" srcId="{480BBECC-C6B7-440A-A557-CFCBB4CDA88B}" destId="{D76767B5-2F4A-4925-9F0D-3BD7B85C253C}" srcOrd="8" destOrd="0" presId="urn:microsoft.com/office/officeart/2005/8/layout/process5"/>
    <dgm:cxn modelId="{2C6C10E8-39C6-4659-BB43-229A6531ED87}" type="presParOf" srcId="{480BBECC-C6B7-440A-A557-CFCBB4CDA88B}" destId="{17C94C20-8B97-4051-A039-406E729FAA15}" srcOrd="9" destOrd="0" presId="urn:microsoft.com/office/officeart/2005/8/layout/process5"/>
    <dgm:cxn modelId="{12649F2D-3071-4ED5-98AD-D34D0955BE14}" type="presParOf" srcId="{17C94C20-8B97-4051-A039-406E729FAA15}" destId="{6125834C-ED91-4DEE-849F-A6777F6EA09E}" srcOrd="0" destOrd="0" presId="urn:microsoft.com/office/officeart/2005/8/layout/process5"/>
    <dgm:cxn modelId="{B26EE820-7B97-40AA-B05E-956215A16EC8}" type="presParOf" srcId="{480BBECC-C6B7-440A-A557-CFCBB4CDA88B}" destId="{DDCA2484-8BDF-4302-91C0-B2C6FE838D1F}" srcOrd="10" destOrd="0" presId="urn:microsoft.com/office/officeart/2005/8/layout/process5"/>
    <dgm:cxn modelId="{27B126BF-E834-4C6B-B53B-9C19E11A1537}" type="presParOf" srcId="{480BBECC-C6B7-440A-A557-CFCBB4CDA88B}" destId="{07F71DDB-52DA-4358-B58D-F4C6A51F61A7}" srcOrd="11" destOrd="0" presId="urn:microsoft.com/office/officeart/2005/8/layout/process5"/>
    <dgm:cxn modelId="{84A10A79-EAC3-4AF1-8D79-B60192823DEA}" type="presParOf" srcId="{07F71DDB-52DA-4358-B58D-F4C6A51F61A7}" destId="{BD492946-A846-4BF6-AA8F-1D3736971D30}" srcOrd="0" destOrd="0" presId="urn:microsoft.com/office/officeart/2005/8/layout/process5"/>
    <dgm:cxn modelId="{009513CD-9080-4552-B6C3-D2B96A43F52F}" type="presParOf" srcId="{480BBECC-C6B7-440A-A557-CFCBB4CDA88B}" destId="{B4227CEA-3EF4-4C1E-876A-4942BB899433}" srcOrd="12"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9E8FE95-9BAD-4B47-BAB5-CDBAC4D68032}" type="doc">
      <dgm:prSet loTypeId="urn:microsoft.com/office/officeart/2005/8/layout/process1" loCatId="process" qsTypeId="urn:microsoft.com/office/officeart/2005/8/quickstyle/simple1" qsCatId="simple" csTypeId="urn:microsoft.com/office/officeart/2005/8/colors/accent1_2" csCatId="accent1" phldr="1"/>
      <dgm:spPr/>
    </dgm:pt>
    <dgm:pt modelId="{79C6C9C1-ECDE-4791-8365-FBE8DE83FFC8}">
      <dgm:prSet phldrT="[Text]" custT="1"/>
      <dgm:spPr/>
      <dgm:t>
        <a:bodyPr/>
        <a:lstStyle/>
        <a:p>
          <a:r>
            <a:rPr lang="en-IN" sz="1400" dirty="0"/>
            <a:t>Calculate number of launches on each site</a:t>
          </a:r>
          <a:endParaRPr lang="en-US" sz="1400" dirty="0"/>
        </a:p>
      </dgm:t>
    </dgm:pt>
    <dgm:pt modelId="{84DD3C95-6270-4C51-AD6E-5A5993A26E33}" type="parTrans" cxnId="{28967E36-A59A-4F93-847F-D965B78D1838}">
      <dgm:prSet/>
      <dgm:spPr/>
      <dgm:t>
        <a:bodyPr/>
        <a:lstStyle/>
        <a:p>
          <a:endParaRPr lang="en-US"/>
        </a:p>
      </dgm:t>
    </dgm:pt>
    <dgm:pt modelId="{37FF2981-BB14-490F-A41B-40569B2E9859}" type="sibTrans" cxnId="{28967E36-A59A-4F93-847F-D965B78D1838}">
      <dgm:prSet/>
      <dgm:spPr/>
      <dgm:t>
        <a:bodyPr/>
        <a:lstStyle/>
        <a:p>
          <a:endParaRPr lang="en-US"/>
        </a:p>
      </dgm:t>
    </dgm:pt>
    <dgm:pt modelId="{F0FB472D-F6A5-492A-95E5-A57CD0D22071}">
      <dgm:prSet phldrT="[Text]" custT="1"/>
      <dgm:spPr/>
      <dgm:t>
        <a:bodyPr/>
        <a:lstStyle/>
        <a:p>
          <a:r>
            <a:rPr lang="en-US" sz="1400" b="0" i="0" dirty="0"/>
            <a:t>Calculate the number and occurrence of each orbit</a:t>
          </a:r>
          <a:endParaRPr lang="en-US" sz="1400" b="0" dirty="0"/>
        </a:p>
      </dgm:t>
    </dgm:pt>
    <dgm:pt modelId="{7F69830C-03EB-4E0F-9AE2-5B5AE0B99A88}" type="parTrans" cxnId="{29D70286-EA51-4BBA-8E28-0833CA356903}">
      <dgm:prSet/>
      <dgm:spPr/>
      <dgm:t>
        <a:bodyPr/>
        <a:lstStyle/>
        <a:p>
          <a:endParaRPr lang="en-US"/>
        </a:p>
      </dgm:t>
    </dgm:pt>
    <dgm:pt modelId="{C5611A6E-DCB3-4A18-B06C-0911D64DA877}" type="sibTrans" cxnId="{29D70286-EA51-4BBA-8E28-0833CA356903}">
      <dgm:prSet/>
      <dgm:spPr/>
      <dgm:t>
        <a:bodyPr/>
        <a:lstStyle/>
        <a:p>
          <a:endParaRPr lang="en-US"/>
        </a:p>
      </dgm:t>
    </dgm:pt>
    <dgm:pt modelId="{4D422A34-79FC-49CA-9FE6-066D308B73D7}">
      <dgm:prSet phldrT="[Text]" custT="1"/>
      <dgm:spPr/>
      <dgm:t>
        <a:bodyPr/>
        <a:lstStyle/>
        <a:p>
          <a:r>
            <a:rPr lang="en-US" sz="1400" b="0" i="0" dirty="0"/>
            <a:t>Calculate the number and </a:t>
          </a:r>
          <a:r>
            <a:rPr lang="en-US" sz="1400" b="0" i="0" dirty="0" err="1"/>
            <a:t>occurence</a:t>
          </a:r>
          <a:r>
            <a:rPr lang="en-US" sz="1400" b="0" i="0" dirty="0"/>
            <a:t> of mission outcome per orbit type</a:t>
          </a:r>
          <a:endParaRPr lang="en-US" sz="1400" b="0" dirty="0"/>
        </a:p>
      </dgm:t>
    </dgm:pt>
    <dgm:pt modelId="{75B61CAE-85AC-4631-8AD9-58EFEB816C9E}" type="parTrans" cxnId="{CD42C55C-23F2-4ADB-A534-D382863A0FF9}">
      <dgm:prSet/>
      <dgm:spPr/>
      <dgm:t>
        <a:bodyPr/>
        <a:lstStyle/>
        <a:p>
          <a:endParaRPr lang="en-US"/>
        </a:p>
      </dgm:t>
    </dgm:pt>
    <dgm:pt modelId="{72F08694-EC95-4A07-8E65-C4CE916B5C87}" type="sibTrans" cxnId="{CD42C55C-23F2-4ADB-A534-D382863A0FF9}">
      <dgm:prSet/>
      <dgm:spPr/>
      <dgm:t>
        <a:bodyPr/>
        <a:lstStyle/>
        <a:p>
          <a:endParaRPr lang="en-US"/>
        </a:p>
      </dgm:t>
    </dgm:pt>
    <dgm:pt modelId="{0DEDB2EE-0D60-4DDE-89CF-C1569B4FB4DF}">
      <dgm:prSet custT="1"/>
      <dgm:spPr/>
      <dgm:t>
        <a:bodyPr/>
        <a:lstStyle/>
        <a:p>
          <a:r>
            <a:rPr lang="en-US" sz="1400" b="0" i="0" dirty="0"/>
            <a:t>Create a landing outcome label from Outcome column</a:t>
          </a:r>
        </a:p>
      </dgm:t>
    </dgm:pt>
    <dgm:pt modelId="{BF344025-E69E-4024-B17F-A4D6D4240BD1}" type="parTrans" cxnId="{8AD8958F-2A2C-4C5F-818F-5AA0ECB47E94}">
      <dgm:prSet/>
      <dgm:spPr/>
      <dgm:t>
        <a:bodyPr/>
        <a:lstStyle/>
        <a:p>
          <a:endParaRPr lang="en-US"/>
        </a:p>
      </dgm:t>
    </dgm:pt>
    <dgm:pt modelId="{3A612548-1506-43F9-B5F8-954A3B291E78}" type="sibTrans" cxnId="{8AD8958F-2A2C-4C5F-818F-5AA0ECB47E94}">
      <dgm:prSet/>
      <dgm:spPr/>
      <dgm:t>
        <a:bodyPr/>
        <a:lstStyle/>
        <a:p>
          <a:endParaRPr lang="en-US"/>
        </a:p>
      </dgm:t>
    </dgm:pt>
    <dgm:pt modelId="{7BA27399-FD01-47FA-B655-65BF9657D3B0}" type="pres">
      <dgm:prSet presAssocID="{09E8FE95-9BAD-4B47-BAB5-CDBAC4D68032}" presName="Name0" presStyleCnt="0">
        <dgm:presLayoutVars>
          <dgm:dir/>
          <dgm:resizeHandles val="exact"/>
        </dgm:presLayoutVars>
      </dgm:prSet>
      <dgm:spPr/>
    </dgm:pt>
    <dgm:pt modelId="{7EB69968-DB3B-401A-8CFF-D935E8786C7E}" type="pres">
      <dgm:prSet presAssocID="{79C6C9C1-ECDE-4791-8365-FBE8DE83FFC8}" presName="node" presStyleLbl="node1" presStyleIdx="0" presStyleCnt="4">
        <dgm:presLayoutVars>
          <dgm:bulletEnabled val="1"/>
        </dgm:presLayoutVars>
      </dgm:prSet>
      <dgm:spPr/>
    </dgm:pt>
    <dgm:pt modelId="{83D2D4D6-4024-4CFE-BF70-C2E6BCF3F1A4}" type="pres">
      <dgm:prSet presAssocID="{37FF2981-BB14-490F-A41B-40569B2E9859}" presName="sibTrans" presStyleLbl="sibTrans2D1" presStyleIdx="0" presStyleCnt="3"/>
      <dgm:spPr/>
    </dgm:pt>
    <dgm:pt modelId="{B2EE3F7C-7A3C-44C2-94A8-119B705FCD94}" type="pres">
      <dgm:prSet presAssocID="{37FF2981-BB14-490F-A41B-40569B2E9859}" presName="connectorText" presStyleLbl="sibTrans2D1" presStyleIdx="0" presStyleCnt="3"/>
      <dgm:spPr/>
    </dgm:pt>
    <dgm:pt modelId="{A9BB456C-07D9-489D-AD16-5F8A455E7596}" type="pres">
      <dgm:prSet presAssocID="{F0FB472D-F6A5-492A-95E5-A57CD0D22071}" presName="node" presStyleLbl="node1" presStyleIdx="1" presStyleCnt="4">
        <dgm:presLayoutVars>
          <dgm:bulletEnabled val="1"/>
        </dgm:presLayoutVars>
      </dgm:prSet>
      <dgm:spPr/>
    </dgm:pt>
    <dgm:pt modelId="{7AF480B4-043F-43AA-9AA8-E0D56A162ED7}" type="pres">
      <dgm:prSet presAssocID="{C5611A6E-DCB3-4A18-B06C-0911D64DA877}" presName="sibTrans" presStyleLbl="sibTrans2D1" presStyleIdx="1" presStyleCnt="3"/>
      <dgm:spPr/>
    </dgm:pt>
    <dgm:pt modelId="{BD3E5A61-BF96-4907-8FAF-350601C44AD6}" type="pres">
      <dgm:prSet presAssocID="{C5611A6E-DCB3-4A18-B06C-0911D64DA877}" presName="connectorText" presStyleLbl="sibTrans2D1" presStyleIdx="1" presStyleCnt="3"/>
      <dgm:spPr/>
    </dgm:pt>
    <dgm:pt modelId="{6A9397DE-E706-4BB9-8D78-A0582BA66F4A}" type="pres">
      <dgm:prSet presAssocID="{4D422A34-79FC-49CA-9FE6-066D308B73D7}" presName="node" presStyleLbl="node1" presStyleIdx="2" presStyleCnt="4">
        <dgm:presLayoutVars>
          <dgm:bulletEnabled val="1"/>
        </dgm:presLayoutVars>
      </dgm:prSet>
      <dgm:spPr/>
    </dgm:pt>
    <dgm:pt modelId="{436A8D72-D333-4425-BAA1-45DED7EFA3CF}" type="pres">
      <dgm:prSet presAssocID="{72F08694-EC95-4A07-8E65-C4CE916B5C87}" presName="sibTrans" presStyleLbl="sibTrans2D1" presStyleIdx="2" presStyleCnt="3"/>
      <dgm:spPr/>
    </dgm:pt>
    <dgm:pt modelId="{99FA86B4-645E-4DDC-82F1-92F27952BBC9}" type="pres">
      <dgm:prSet presAssocID="{72F08694-EC95-4A07-8E65-C4CE916B5C87}" presName="connectorText" presStyleLbl="sibTrans2D1" presStyleIdx="2" presStyleCnt="3"/>
      <dgm:spPr/>
    </dgm:pt>
    <dgm:pt modelId="{10498FDA-4C20-4319-87B0-99D0766AB817}" type="pres">
      <dgm:prSet presAssocID="{0DEDB2EE-0D60-4DDE-89CF-C1569B4FB4DF}" presName="node" presStyleLbl="node1" presStyleIdx="3" presStyleCnt="4">
        <dgm:presLayoutVars>
          <dgm:bulletEnabled val="1"/>
        </dgm:presLayoutVars>
      </dgm:prSet>
      <dgm:spPr/>
    </dgm:pt>
  </dgm:ptLst>
  <dgm:cxnLst>
    <dgm:cxn modelId="{F358911E-A8FF-4AF5-9376-55619D85C17F}" type="presOf" srcId="{09E8FE95-9BAD-4B47-BAB5-CDBAC4D68032}" destId="{7BA27399-FD01-47FA-B655-65BF9657D3B0}" srcOrd="0" destOrd="0" presId="urn:microsoft.com/office/officeart/2005/8/layout/process1"/>
    <dgm:cxn modelId="{1DA7AD28-0506-47B4-A560-841D8E2E96DD}" type="presOf" srcId="{4D422A34-79FC-49CA-9FE6-066D308B73D7}" destId="{6A9397DE-E706-4BB9-8D78-A0582BA66F4A}" srcOrd="0" destOrd="0" presId="urn:microsoft.com/office/officeart/2005/8/layout/process1"/>
    <dgm:cxn modelId="{28967E36-A59A-4F93-847F-D965B78D1838}" srcId="{09E8FE95-9BAD-4B47-BAB5-CDBAC4D68032}" destId="{79C6C9C1-ECDE-4791-8365-FBE8DE83FFC8}" srcOrd="0" destOrd="0" parTransId="{84DD3C95-6270-4C51-AD6E-5A5993A26E33}" sibTransId="{37FF2981-BB14-490F-A41B-40569B2E9859}"/>
    <dgm:cxn modelId="{CD42C55C-23F2-4ADB-A534-D382863A0FF9}" srcId="{09E8FE95-9BAD-4B47-BAB5-CDBAC4D68032}" destId="{4D422A34-79FC-49CA-9FE6-066D308B73D7}" srcOrd="2" destOrd="0" parTransId="{75B61CAE-85AC-4631-8AD9-58EFEB816C9E}" sibTransId="{72F08694-EC95-4A07-8E65-C4CE916B5C87}"/>
    <dgm:cxn modelId="{EB2F364D-EFCB-4BE3-B0F4-397DFCCB75D8}" type="presOf" srcId="{72F08694-EC95-4A07-8E65-C4CE916B5C87}" destId="{436A8D72-D333-4425-BAA1-45DED7EFA3CF}" srcOrd="0" destOrd="0" presId="urn:microsoft.com/office/officeart/2005/8/layout/process1"/>
    <dgm:cxn modelId="{9B529D6F-672C-48E8-BD1D-5AE0EA4F42AF}" type="presOf" srcId="{0DEDB2EE-0D60-4DDE-89CF-C1569B4FB4DF}" destId="{10498FDA-4C20-4319-87B0-99D0766AB817}" srcOrd="0" destOrd="0" presId="urn:microsoft.com/office/officeart/2005/8/layout/process1"/>
    <dgm:cxn modelId="{123CB252-88CC-4AF7-8A19-152A145EE684}" type="presOf" srcId="{72F08694-EC95-4A07-8E65-C4CE916B5C87}" destId="{99FA86B4-645E-4DDC-82F1-92F27952BBC9}" srcOrd="1" destOrd="0" presId="urn:microsoft.com/office/officeart/2005/8/layout/process1"/>
    <dgm:cxn modelId="{29D70286-EA51-4BBA-8E28-0833CA356903}" srcId="{09E8FE95-9BAD-4B47-BAB5-CDBAC4D68032}" destId="{F0FB472D-F6A5-492A-95E5-A57CD0D22071}" srcOrd="1" destOrd="0" parTransId="{7F69830C-03EB-4E0F-9AE2-5B5AE0B99A88}" sibTransId="{C5611A6E-DCB3-4A18-B06C-0911D64DA877}"/>
    <dgm:cxn modelId="{8AD8958F-2A2C-4C5F-818F-5AA0ECB47E94}" srcId="{09E8FE95-9BAD-4B47-BAB5-CDBAC4D68032}" destId="{0DEDB2EE-0D60-4DDE-89CF-C1569B4FB4DF}" srcOrd="3" destOrd="0" parTransId="{BF344025-E69E-4024-B17F-A4D6D4240BD1}" sibTransId="{3A612548-1506-43F9-B5F8-954A3B291E78}"/>
    <dgm:cxn modelId="{25B4CEA4-338B-4673-8E48-3810BECE8133}" type="presOf" srcId="{79C6C9C1-ECDE-4791-8365-FBE8DE83FFC8}" destId="{7EB69968-DB3B-401A-8CFF-D935E8786C7E}" srcOrd="0" destOrd="0" presId="urn:microsoft.com/office/officeart/2005/8/layout/process1"/>
    <dgm:cxn modelId="{EE3E92BA-D72C-4E33-9C0A-77ADBEB3CB8B}" type="presOf" srcId="{37FF2981-BB14-490F-A41B-40569B2E9859}" destId="{B2EE3F7C-7A3C-44C2-94A8-119B705FCD94}" srcOrd="1" destOrd="0" presId="urn:microsoft.com/office/officeart/2005/8/layout/process1"/>
    <dgm:cxn modelId="{F2B0FFBB-0FED-4EDD-9FE7-ADE36BB509F2}" type="presOf" srcId="{C5611A6E-DCB3-4A18-B06C-0911D64DA877}" destId="{7AF480B4-043F-43AA-9AA8-E0D56A162ED7}" srcOrd="0" destOrd="0" presId="urn:microsoft.com/office/officeart/2005/8/layout/process1"/>
    <dgm:cxn modelId="{69D7C3C8-A391-4C47-BB5D-1BF1966CA825}" type="presOf" srcId="{37FF2981-BB14-490F-A41B-40569B2E9859}" destId="{83D2D4D6-4024-4CFE-BF70-C2E6BCF3F1A4}" srcOrd="0" destOrd="0" presId="urn:microsoft.com/office/officeart/2005/8/layout/process1"/>
    <dgm:cxn modelId="{305ED4E9-963C-44A4-9D51-76563386EADC}" type="presOf" srcId="{F0FB472D-F6A5-492A-95E5-A57CD0D22071}" destId="{A9BB456C-07D9-489D-AD16-5F8A455E7596}" srcOrd="0" destOrd="0" presId="urn:microsoft.com/office/officeart/2005/8/layout/process1"/>
    <dgm:cxn modelId="{D1AFFDF9-D913-4062-83E3-DB6FCA64A5D7}" type="presOf" srcId="{C5611A6E-DCB3-4A18-B06C-0911D64DA877}" destId="{BD3E5A61-BF96-4907-8FAF-350601C44AD6}" srcOrd="1" destOrd="0" presId="urn:microsoft.com/office/officeart/2005/8/layout/process1"/>
    <dgm:cxn modelId="{AFC49351-AC7C-4070-B471-E52FCCA96C43}" type="presParOf" srcId="{7BA27399-FD01-47FA-B655-65BF9657D3B0}" destId="{7EB69968-DB3B-401A-8CFF-D935E8786C7E}" srcOrd="0" destOrd="0" presId="urn:microsoft.com/office/officeart/2005/8/layout/process1"/>
    <dgm:cxn modelId="{785508FA-54EE-42E1-AF45-D5E44FF4C6A4}" type="presParOf" srcId="{7BA27399-FD01-47FA-B655-65BF9657D3B0}" destId="{83D2D4D6-4024-4CFE-BF70-C2E6BCF3F1A4}" srcOrd="1" destOrd="0" presId="urn:microsoft.com/office/officeart/2005/8/layout/process1"/>
    <dgm:cxn modelId="{2D17EC39-342A-467F-A934-D0679032DBDA}" type="presParOf" srcId="{83D2D4D6-4024-4CFE-BF70-C2E6BCF3F1A4}" destId="{B2EE3F7C-7A3C-44C2-94A8-119B705FCD94}" srcOrd="0" destOrd="0" presId="urn:microsoft.com/office/officeart/2005/8/layout/process1"/>
    <dgm:cxn modelId="{B6462865-5C2E-4ACB-AF86-BE8B1F5CC7FC}" type="presParOf" srcId="{7BA27399-FD01-47FA-B655-65BF9657D3B0}" destId="{A9BB456C-07D9-489D-AD16-5F8A455E7596}" srcOrd="2" destOrd="0" presId="urn:microsoft.com/office/officeart/2005/8/layout/process1"/>
    <dgm:cxn modelId="{B4E69548-7A59-42F1-A483-18FE1C7DD8AE}" type="presParOf" srcId="{7BA27399-FD01-47FA-B655-65BF9657D3B0}" destId="{7AF480B4-043F-43AA-9AA8-E0D56A162ED7}" srcOrd="3" destOrd="0" presId="urn:microsoft.com/office/officeart/2005/8/layout/process1"/>
    <dgm:cxn modelId="{9FA37D1D-D1B1-43E1-A756-EF9F782F8A47}" type="presParOf" srcId="{7AF480B4-043F-43AA-9AA8-E0D56A162ED7}" destId="{BD3E5A61-BF96-4907-8FAF-350601C44AD6}" srcOrd="0" destOrd="0" presId="urn:microsoft.com/office/officeart/2005/8/layout/process1"/>
    <dgm:cxn modelId="{D1E2404A-E9F7-4A9D-80D6-C6B1A68828C2}" type="presParOf" srcId="{7BA27399-FD01-47FA-B655-65BF9657D3B0}" destId="{6A9397DE-E706-4BB9-8D78-A0582BA66F4A}" srcOrd="4" destOrd="0" presId="urn:microsoft.com/office/officeart/2005/8/layout/process1"/>
    <dgm:cxn modelId="{3102F79C-B877-4430-99F4-1B401A77763F}" type="presParOf" srcId="{7BA27399-FD01-47FA-B655-65BF9657D3B0}" destId="{436A8D72-D333-4425-BAA1-45DED7EFA3CF}" srcOrd="5" destOrd="0" presId="urn:microsoft.com/office/officeart/2005/8/layout/process1"/>
    <dgm:cxn modelId="{CF111111-20ED-4083-B455-A95E46D7F752}" type="presParOf" srcId="{436A8D72-D333-4425-BAA1-45DED7EFA3CF}" destId="{99FA86B4-645E-4DDC-82F1-92F27952BBC9}" srcOrd="0" destOrd="0" presId="urn:microsoft.com/office/officeart/2005/8/layout/process1"/>
    <dgm:cxn modelId="{ABE49B8F-C798-4FC4-B398-18DCC9160387}" type="presParOf" srcId="{7BA27399-FD01-47FA-B655-65BF9657D3B0}" destId="{10498FDA-4C20-4319-87B0-99D0766AB817}"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8EF64AA-8748-4EDF-9429-3E46EF45F42C}" type="doc">
      <dgm:prSet loTypeId="urn:microsoft.com/office/officeart/2005/8/layout/bProcess4" loCatId="process" qsTypeId="urn:microsoft.com/office/officeart/2005/8/quickstyle/simple1" qsCatId="simple" csTypeId="urn:microsoft.com/office/officeart/2005/8/colors/accent1_2" csCatId="accent1" phldr="1"/>
      <dgm:spPr/>
    </dgm:pt>
    <dgm:pt modelId="{9C17F4D6-CAF3-4716-B71C-6CB874073742}">
      <dgm:prSet phldrT="[Text]" custT="1"/>
      <dgm:spPr/>
      <dgm:t>
        <a:bodyPr/>
        <a:lstStyle/>
        <a:p>
          <a:r>
            <a:rPr lang="en-IN" sz="1200" dirty="0"/>
            <a:t>Define the dependent variable separately as a series by converting column ‘class’ into </a:t>
          </a:r>
          <a:r>
            <a:rPr lang="en-IN" sz="1200" dirty="0" err="1"/>
            <a:t>numpy</a:t>
          </a:r>
          <a:r>
            <a:rPr lang="en-IN" sz="1200" dirty="0"/>
            <a:t> object and store in Y</a:t>
          </a:r>
          <a:endParaRPr lang="en-US" sz="1200" dirty="0"/>
        </a:p>
      </dgm:t>
    </dgm:pt>
    <dgm:pt modelId="{0BDCFB8C-31F8-4656-9015-BA0AB3A7A961}" type="parTrans" cxnId="{4DAB43B5-D53C-477C-9A5F-3230E84E8FF0}">
      <dgm:prSet/>
      <dgm:spPr/>
      <dgm:t>
        <a:bodyPr/>
        <a:lstStyle/>
        <a:p>
          <a:endParaRPr lang="en-US"/>
        </a:p>
      </dgm:t>
    </dgm:pt>
    <dgm:pt modelId="{B8DD347F-DEA8-47AF-A561-A7047AFDD135}" type="sibTrans" cxnId="{4DAB43B5-D53C-477C-9A5F-3230E84E8FF0}">
      <dgm:prSet/>
      <dgm:spPr/>
      <dgm:t>
        <a:bodyPr/>
        <a:lstStyle/>
        <a:p>
          <a:endParaRPr lang="en-US"/>
        </a:p>
      </dgm:t>
    </dgm:pt>
    <dgm:pt modelId="{1641F5CB-746F-40CE-B5F5-D616B5E7025B}">
      <dgm:prSet phldrT="[Text]" custT="1"/>
      <dgm:spPr/>
      <dgm:t>
        <a:bodyPr/>
        <a:lstStyle/>
        <a:p>
          <a:pPr marL="0" lvl="0" indent="0" algn="ctr" defTabSz="622300">
            <a:lnSpc>
              <a:spcPct val="90000"/>
            </a:lnSpc>
            <a:spcBef>
              <a:spcPct val="0"/>
            </a:spcBef>
            <a:spcAft>
              <a:spcPct val="35000"/>
            </a:spcAft>
            <a:buNone/>
          </a:pPr>
          <a:r>
            <a:rPr lang="en-US" sz="1200" b="0" i="0" kern="1200" dirty="0"/>
            <a:t>Standardize the data in rest of the </a:t>
          </a:r>
          <a:r>
            <a:rPr lang="en-US" sz="1200" b="0" i="0" kern="1200" dirty="0" err="1"/>
            <a:t>dataframe</a:t>
          </a:r>
          <a:r>
            <a:rPr lang="en-US" sz="1200" b="0" i="0" kern="1200" dirty="0"/>
            <a:t> by using </a:t>
          </a:r>
          <a:r>
            <a:rPr lang="en-US" sz="1200" b="0" i="0" kern="1200" dirty="0" err="1"/>
            <a:t>StandardScalar</a:t>
          </a:r>
          <a:r>
            <a:rPr lang="en-US" sz="1200" b="0" i="0" kern="1200" dirty="0"/>
            <a:t> from preprocessing library and apply .</a:t>
          </a:r>
          <a:r>
            <a:rPr lang="en-US" sz="1200" b="0" i="0" kern="1200" dirty="0" err="1"/>
            <a:t>fit_transform</a:t>
          </a:r>
          <a:r>
            <a:rPr lang="en-US" sz="1200" b="0" i="0" kern="1200" dirty="0"/>
            <a:t>() and store in X</a:t>
          </a:r>
          <a:endParaRPr lang="en-US" sz="1200" kern="1200" dirty="0">
            <a:solidFill>
              <a:prstClr val="white"/>
            </a:solidFill>
            <a:latin typeface="Calibri" panose="020F0502020204030204"/>
            <a:ea typeface="+mn-ea"/>
            <a:cs typeface="+mn-cs"/>
          </a:endParaRPr>
        </a:p>
      </dgm:t>
    </dgm:pt>
    <dgm:pt modelId="{7EF49455-92E8-4275-95AE-E262E8D6B7AE}" type="parTrans" cxnId="{25349576-34A1-4961-A27D-1F4734399F35}">
      <dgm:prSet/>
      <dgm:spPr/>
      <dgm:t>
        <a:bodyPr/>
        <a:lstStyle/>
        <a:p>
          <a:endParaRPr lang="en-US"/>
        </a:p>
      </dgm:t>
    </dgm:pt>
    <dgm:pt modelId="{8CD363F4-705F-44B4-99E4-E50D85BC57E1}" type="sibTrans" cxnId="{25349576-34A1-4961-A27D-1F4734399F35}">
      <dgm:prSet/>
      <dgm:spPr/>
      <dgm:t>
        <a:bodyPr/>
        <a:lstStyle/>
        <a:p>
          <a:endParaRPr lang="en-US"/>
        </a:p>
      </dgm:t>
    </dgm:pt>
    <dgm:pt modelId="{73BDB750-5E0A-4972-A9CE-9395F12E6FC8}">
      <dgm:prSet phldrT="[Text]" custT="1"/>
      <dgm:spPr/>
      <dgm:t>
        <a:bodyPr/>
        <a:lstStyle/>
        <a:p>
          <a:r>
            <a:rPr lang="en-US" sz="1200" b="0" i="0" kern="1200" dirty="0"/>
            <a:t>Use the function </a:t>
          </a:r>
          <a:r>
            <a:rPr lang="en-US" sz="1200" b="0" i="0" kern="1200" dirty="0" err="1"/>
            <a:t>train_test_split</a:t>
          </a:r>
          <a:r>
            <a:rPr lang="en-US" sz="1200" b="0" i="0" kern="1200" dirty="0"/>
            <a:t> to split the data X and Y into training and test data. Set the parameter </a:t>
          </a:r>
          <a:r>
            <a:rPr lang="en-US" sz="1200" b="0" i="0" kern="1200" dirty="0" err="1"/>
            <a:t>test_size</a:t>
          </a:r>
          <a:r>
            <a:rPr lang="en-US" sz="1200" b="0" i="0" kern="1200" dirty="0"/>
            <a:t> to 0.2 and </a:t>
          </a:r>
          <a:r>
            <a:rPr lang="en-US" sz="1200" b="0" i="0" kern="1200" dirty="0" err="1"/>
            <a:t>random_state</a:t>
          </a:r>
          <a:r>
            <a:rPr lang="en-US" sz="1200" b="0" i="0" kern="1200" dirty="0"/>
            <a:t> to 2</a:t>
          </a:r>
          <a:endParaRPr lang="en-US" sz="1200" kern="1200" dirty="0"/>
        </a:p>
      </dgm:t>
    </dgm:pt>
    <dgm:pt modelId="{980D7380-8443-4AC1-86BA-08E9A5E0283F}" type="parTrans" cxnId="{8CD06786-3A63-4755-9A3F-E246F7D88021}">
      <dgm:prSet/>
      <dgm:spPr/>
      <dgm:t>
        <a:bodyPr/>
        <a:lstStyle/>
        <a:p>
          <a:endParaRPr lang="en-US"/>
        </a:p>
      </dgm:t>
    </dgm:pt>
    <dgm:pt modelId="{E7D6E0E9-9AED-419D-A011-388DD2F8A88E}" type="sibTrans" cxnId="{8CD06786-3A63-4755-9A3F-E246F7D88021}">
      <dgm:prSet/>
      <dgm:spPr/>
      <dgm:t>
        <a:bodyPr/>
        <a:lstStyle/>
        <a:p>
          <a:endParaRPr lang="en-US"/>
        </a:p>
      </dgm:t>
    </dgm:pt>
    <dgm:pt modelId="{8681B596-6071-43A8-ACB1-62524510DC19}">
      <dgm:prSet phldrT="[Text]" custT="1"/>
      <dgm:spPr/>
      <dgm:t>
        <a:bodyPr/>
        <a:lstStyle/>
        <a:p>
          <a:r>
            <a:rPr lang="en-US" sz="1200" b="0" i="0" dirty="0"/>
            <a:t>Create regression objects for following models: Logistic Regression, SVM, </a:t>
          </a:r>
          <a:r>
            <a:rPr lang="en-US" sz="1200" b="0" i="0" dirty="0" err="1"/>
            <a:t>DecisionTreeClassifier</a:t>
          </a:r>
          <a:r>
            <a:rPr lang="en-US" sz="1200" b="0" i="0" dirty="0"/>
            <a:t>, and </a:t>
          </a:r>
          <a:r>
            <a:rPr lang="en-US" sz="1200" b="0" i="0" dirty="0" err="1"/>
            <a:t>KNeighboursClassifier</a:t>
          </a:r>
          <a:r>
            <a:rPr lang="en-US" sz="1200" b="0" i="0" dirty="0"/>
            <a:t> </a:t>
          </a:r>
          <a:endParaRPr lang="en-US" sz="1200" dirty="0"/>
        </a:p>
      </dgm:t>
    </dgm:pt>
    <dgm:pt modelId="{783D1420-2015-4FAA-89F1-2EBDF4A8D8D1}" type="parTrans" cxnId="{12D59759-AC49-45B0-8432-C9B0A380E4D9}">
      <dgm:prSet/>
      <dgm:spPr/>
      <dgm:t>
        <a:bodyPr/>
        <a:lstStyle/>
        <a:p>
          <a:endParaRPr lang="en-US"/>
        </a:p>
      </dgm:t>
    </dgm:pt>
    <dgm:pt modelId="{773134EE-DADF-45ED-97B5-47727FCB4E2C}" type="sibTrans" cxnId="{12D59759-AC49-45B0-8432-C9B0A380E4D9}">
      <dgm:prSet/>
      <dgm:spPr/>
      <dgm:t>
        <a:bodyPr/>
        <a:lstStyle/>
        <a:p>
          <a:endParaRPr lang="en-US"/>
        </a:p>
      </dgm:t>
    </dgm:pt>
    <dgm:pt modelId="{965A2476-381B-4C09-BC68-741C9786A1F5}">
      <dgm:prSet phldrT="[Text]" custT="1"/>
      <dgm:spPr/>
      <dgm:t>
        <a:bodyPr/>
        <a:lstStyle/>
        <a:p>
          <a:r>
            <a:rPr lang="en-US" sz="1200" b="0" i="0" dirty="0"/>
            <a:t>Fit each model using </a:t>
          </a:r>
          <a:r>
            <a:rPr lang="en-US" sz="1200" b="0" i="0" dirty="0" err="1"/>
            <a:t>GridSearchCV</a:t>
          </a:r>
          <a:r>
            <a:rPr lang="en-US" sz="1200" b="0" i="0" dirty="0"/>
            <a:t> (cv=10) to find optimal parameters for each model from a given hyper-parameter grid</a:t>
          </a:r>
          <a:endParaRPr lang="en-US" sz="1200" dirty="0"/>
        </a:p>
      </dgm:t>
    </dgm:pt>
    <dgm:pt modelId="{D8C97FFA-1FFD-4D6E-8998-169C6EE80B2D}" type="parTrans" cxnId="{70B7D46B-16BE-44A2-A34C-79E0B91A5C51}">
      <dgm:prSet/>
      <dgm:spPr/>
      <dgm:t>
        <a:bodyPr/>
        <a:lstStyle/>
        <a:p>
          <a:endParaRPr lang="en-US"/>
        </a:p>
      </dgm:t>
    </dgm:pt>
    <dgm:pt modelId="{B3AE112F-14A9-4C7B-ABEB-2DA19C8DC7E0}" type="sibTrans" cxnId="{70B7D46B-16BE-44A2-A34C-79E0B91A5C51}">
      <dgm:prSet/>
      <dgm:spPr/>
      <dgm:t>
        <a:bodyPr/>
        <a:lstStyle/>
        <a:p>
          <a:endParaRPr lang="en-US"/>
        </a:p>
      </dgm:t>
    </dgm:pt>
    <dgm:pt modelId="{8D50FD27-72B9-4393-9FA9-E2CA9FEC75D1}">
      <dgm:prSet phldrT="[Text]" custT="1"/>
      <dgm:spPr/>
      <dgm:t>
        <a:bodyPr/>
        <a:lstStyle/>
        <a:p>
          <a:r>
            <a:rPr lang="en-US" sz="1200" b="0" i="0" dirty="0"/>
            <a:t>Calculate the accuracy on the training data using the method ’score’ for optimal parameters</a:t>
          </a:r>
          <a:endParaRPr lang="en-US" sz="1200" dirty="0"/>
        </a:p>
      </dgm:t>
    </dgm:pt>
    <dgm:pt modelId="{9B5F5061-9F06-4B86-A10B-75DAFB1BF456}" type="parTrans" cxnId="{E8139F02-2647-45C0-8FD8-38ABCC7D9D37}">
      <dgm:prSet/>
      <dgm:spPr/>
      <dgm:t>
        <a:bodyPr/>
        <a:lstStyle/>
        <a:p>
          <a:endParaRPr lang="en-US"/>
        </a:p>
      </dgm:t>
    </dgm:pt>
    <dgm:pt modelId="{82E9080E-3619-4EA4-AFA5-92E5917BF5D2}" type="sibTrans" cxnId="{E8139F02-2647-45C0-8FD8-38ABCC7D9D37}">
      <dgm:prSet/>
      <dgm:spPr/>
      <dgm:t>
        <a:bodyPr/>
        <a:lstStyle/>
        <a:p>
          <a:endParaRPr lang="en-US"/>
        </a:p>
      </dgm:t>
    </dgm:pt>
    <dgm:pt modelId="{3DD015A8-520A-40C8-BA4F-BAC69F5701E3}">
      <dgm:prSet phldrT="[Text]" custT="1"/>
      <dgm:spPr/>
      <dgm:t>
        <a:bodyPr/>
        <a:lstStyle/>
        <a:p>
          <a:r>
            <a:rPr lang="en-US" sz="1200" b="0" i="0" dirty="0"/>
            <a:t>Calculate the accuracy on the test data using the method ’score’</a:t>
          </a:r>
          <a:endParaRPr lang="en-US" sz="1200" dirty="0"/>
        </a:p>
      </dgm:t>
    </dgm:pt>
    <dgm:pt modelId="{E9C5888B-797C-4194-8F9F-5CD99996D907}" type="parTrans" cxnId="{4AEF7E3C-52AF-469D-8A65-8A5C1FFA6E19}">
      <dgm:prSet/>
      <dgm:spPr/>
      <dgm:t>
        <a:bodyPr/>
        <a:lstStyle/>
        <a:p>
          <a:endParaRPr lang="en-US"/>
        </a:p>
      </dgm:t>
    </dgm:pt>
    <dgm:pt modelId="{993A755B-8C60-426E-BE44-1396A525F7A2}" type="sibTrans" cxnId="{4AEF7E3C-52AF-469D-8A65-8A5C1FFA6E19}">
      <dgm:prSet/>
      <dgm:spPr/>
      <dgm:t>
        <a:bodyPr/>
        <a:lstStyle/>
        <a:p>
          <a:endParaRPr lang="en-US"/>
        </a:p>
      </dgm:t>
    </dgm:pt>
    <dgm:pt modelId="{DC5E89F6-728B-41F3-9AB2-0A7C37D4875A}">
      <dgm:prSet phldrT="[Text]" custT="1"/>
      <dgm:spPr/>
      <dgm:t>
        <a:bodyPr/>
        <a:lstStyle/>
        <a:p>
          <a:r>
            <a:rPr lang="en-IN" sz="1200" dirty="0"/>
            <a:t>Predict the outcome using test data and plot confusion matrix for each model.</a:t>
          </a:r>
          <a:endParaRPr lang="en-US" sz="1200" dirty="0"/>
        </a:p>
      </dgm:t>
    </dgm:pt>
    <dgm:pt modelId="{99B9D510-76A0-4C5D-90D4-B7FB60E38D2F}" type="parTrans" cxnId="{AF3A05DE-19CF-43B4-9F7D-A935286F6228}">
      <dgm:prSet/>
      <dgm:spPr/>
      <dgm:t>
        <a:bodyPr/>
        <a:lstStyle/>
        <a:p>
          <a:endParaRPr lang="en-US"/>
        </a:p>
      </dgm:t>
    </dgm:pt>
    <dgm:pt modelId="{CC74E604-8C07-4A3F-80E7-3AF55ED687E3}" type="sibTrans" cxnId="{AF3A05DE-19CF-43B4-9F7D-A935286F6228}">
      <dgm:prSet/>
      <dgm:spPr/>
      <dgm:t>
        <a:bodyPr/>
        <a:lstStyle/>
        <a:p>
          <a:endParaRPr lang="en-US"/>
        </a:p>
      </dgm:t>
    </dgm:pt>
    <dgm:pt modelId="{A5762388-49C1-43A2-9AA5-C6060874B759}">
      <dgm:prSet phldrT="[Text]" custT="1"/>
      <dgm:spPr/>
      <dgm:t>
        <a:bodyPr/>
        <a:lstStyle/>
        <a:p>
          <a:r>
            <a:rPr lang="en-IN" sz="1200" dirty="0"/>
            <a:t>Use </a:t>
          </a:r>
          <a:r>
            <a:rPr lang="en-IN" sz="1200" dirty="0" err="1"/>
            <a:t>barplot</a:t>
          </a:r>
          <a:r>
            <a:rPr lang="en-IN" sz="1200" dirty="0"/>
            <a:t> to compare the accuracy of all models on test data</a:t>
          </a:r>
          <a:endParaRPr lang="en-US" sz="1200" dirty="0"/>
        </a:p>
      </dgm:t>
    </dgm:pt>
    <dgm:pt modelId="{784650EA-332D-41B1-A778-982E701CC2A1}" type="parTrans" cxnId="{B35F5505-5A46-4DE4-9BDF-F4F42B73660C}">
      <dgm:prSet/>
      <dgm:spPr/>
      <dgm:t>
        <a:bodyPr/>
        <a:lstStyle/>
        <a:p>
          <a:endParaRPr lang="en-US"/>
        </a:p>
      </dgm:t>
    </dgm:pt>
    <dgm:pt modelId="{2D9FAF31-DD8B-40AE-8E28-3F7E60EE2C93}" type="sibTrans" cxnId="{B35F5505-5A46-4DE4-9BDF-F4F42B73660C}">
      <dgm:prSet/>
      <dgm:spPr/>
      <dgm:t>
        <a:bodyPr/>
        <a:lstStyle/>
        <a:p>
          <a:endParaRPr lang="en-US"/>
        </a:p>
      </dgm:t>
    </dgm:pt>
    <dgm:pt modelId="{EE244B97-9FAA-4A14-8121-4883D709DEED}" type="pres">
      <dgm:prSet presAssocID="{68EF64AA-8748-4EDF-9429-3E46EF45F42C}" presName="Name0" presStyleCnt="0">
        <dgm:presLayoutVars>
          <dgm:dir/>
          <dgm:resizeHandles/>
        </dgm:presLayoutVars>
      </dgm:prSet>
      <dgm:spPr/>
    </dgm:pt>
    <dgm:pt modelId="{44401E5F-8117-45BE-B2F5-D03BEEE0900E}" type="pres">
      <dgm:prSet presAssocID="{9C17F4D6-CAF3-4716-B71C-6CB874073742}" presName="compNode" presStyleCnt="0"/>
      <dgm:spPr/>
    </dgm:pt>
    <dgm:pt modelId="{FDE3DDD6-0A3D-435B-98E7-D7AAF5092B3B}" type="pres">
      <dgm:prSet presAssocID="{9C17F4D6-CAF3-4716-B71C-6CB874073742}" presName="dummyConnPt" presStyleCnt="0"/>
      <dgm:spPr/>
    </dgm:pt>
    <dgm:pt modelId="{7F418B4A-5F9A-4F40-8065-F0BA1246FF24}" type="pres">
      <dgm:prSet presAssocID="{9C17F4D6-CAF3-4716-B71C-6CB874073742}" presName="node" presStyleLbl="node1" presStyleIdx="0" presStyleCnt="9" custScaleX="164743">
        <dgm:presLayoutVars>
          <dgm:bulletEnabled val="1"/>
        </dgm:presLayoutVars>
      </dgm:prSet>
      <dgm:spPr/>
    </dgm:pt>
    <dgm:pt modelId="{CE17BB4A-2A44-4B03-8560-96FF5BCDD4D5}" type="pres">
      <dgm:prSet presAssocID="{B8DD347F-DEA8-47AF-A561-A7047AFDD135}" presName="sibTrans" presStyleLbl="bgSibTrans2D1" presStyleIdx="0" presStyleCnt="8"/>
      <dgm:spPr/>
    </dgm:pt>
    <dgm:pt modelId="{C4B749F1-6698-4821-BAC0-55CBCD75F188}" type="pres">
      <dgm:prSet presAssocID="{1641F5CB-746F-40CE-B5F5-D616B5E7025B}" presName="compNode" presStyleCnt="0"/>
      <dgm:spPr/>
    </dgm:pt>
    <dgm:pt modelId="{6A2C4E12-9049-4A32-B7AD-5AE7D55DA6D1}" type="pres">
      <dgm:prSet presAssocID="{1641F5CB-746F-40CE-B5F5-D616B5E7025B}" presName="dummyConnPt" presStyleCnt="0"/>
      <dgm:spPr/>
    </dgm:pt>
    <dgm:pt modelId="{4AF663C7-5428-4347-BC58-ACAA146566EE}" type="pres">
      <dgm:prSet presAssocID="{1641F5CB-746F-40CE-B5F5-D616B5E7025B}" presName="node" presStyleLbl="node1" presStyleIdx="1" presStyleCnt="9" custScaleX="166705">
        <dgm:presLayoutVars>
          <dgm:bulletEnabled val="1"/>
        </dgm:presLayoutVars>
      </dgm:prSet>
      <dgm:spPr/>
    </dgm:pt>
    <dgm:pt modelId="{3D3F799D-BDFC-4666-A01B-56D69B98770D}" type="pres">
      <dgm:prSet presAssocID="{8CD363F4-705F-44B4-99E4-E50D85BC57E1}" presName="sibTrans" presStyleLbl="bgSibTrans2D1" presStyleIdx="1" presStyleCnt="8"/>
      <dgm:spPr/>
    </dgm:pt>
    <dgm:pt modelId="{5A040364-3484-4494-A329-9AFB801A02B9}" type="pres">
      <dgm:prSet presAssocID="{73BDB750-5E0A-4972-A9CE-9395F12E6FC8}" presName="compNode" presStyleCnt="0"/>
      <dgm:spPr/>
    </dgm:pt>
    <dgm:pt modelId="{42E64575-AFAE-44E7-84D5-40784845AF79}" type="pres">
      <dgm:prSet presAssocID="{73BDB750-5E0A-4972-A9CE-9395F12E6FC8}" presName="dummyConnPt" presStyleCnt="0"/>
      <dgm:spPr/>
    </dgm:pt>
    <dgm:pt modelId="{77FC3398-9FB6-420E-81C5-60B630AC2BBC}" type="pres">
      <dgm:prSet presAssocID="{73BDB750-5E0A-4972-A9CE-9395F12E6FC8}" presName="node" presStyleLbl="node1" presStyleIdx="2" presStyleCnt="9" custScaleX="165724">
        <dgm:presLayoutVars>
          <dgm:bulletEnabled val="1"/>
        </dgm:presLayoutVars>
      </dgm:prSet>
      <dgm:spPr/>
    </dgm:pt>
    <dgm:pt modelId="{C77BE16B-8206-4634-8FC8-7A1149D4DEFA}" type="pres">
      <dgm:prSet presAssocID="{E7D6E0E9-9AED-419D-A011-388DD2F8A88E}" presName="sibTrans" presStyleLbl="bgSibTrans2D1" presStyleIdx="2" presStyleCnt="8"/>
      <dgm:spPr/>
    </dgm:pt>
    <dgm:pt modelId="{4B2825FC-A206-4F79-9EC3-9BD8424C5F85}" type="pres">
      <dgm:prSet presAssocID="{8681B596-6071-43A8-ACB1-62524510DC19}" presName="compNode" presStyleCnt="0"/>
      <dgm:spPr/>
    </dgm:pt>
    <dgm:pt modelId="{A4A6650A-67CD-4D6F-9041-1DBEEDBC62BF}" type="pres">
      <dgm:prSet presAssocID="{8681B596-6071-43A8-ACB1-62524510DC19}" presName="dummyConnPt" presStyleCnt="0"/>
      <dgm:spPr/>
    </dgm:pt>
    <dgm:pt modelId="{B28B03DB-41E8-47B3-A596-860157DAE9DB}" type="pres">
      <dgm:prSet presAssocID="{8681B596-6071-43A8-ACB1-62524510DC19}" presName="node" presStyleLbl="node1" presStyleIdx="3" presStyleCnt="9" custScaleX="175617">
        <dgm:presLayoutVars>
          <dgm:bulletEnabled val="1"/>
        </dgm:presLayoutVars>
      </dgm:prSet>
      <dgm:spPr/>
    </dgm:pt>
    <dgm:pt modelId="{E972CD25-0292-47B2-B7FD-EB4BB6C7A3A0}" type="pres">
      <dgm:prSet presAssocID="{773134EE-DADF-45ED-97B5-47727FCB4E2C}" presName="sibTrans" presStyleLbl="bgSibTrans2D1" presStyleIdx="3" presStyleCnt="8"/>
      <dgm:spPr/>
    </dgm:pt>
    <dgm:pt modelId="{EF6FA0CC-CD31-4003-9D76-A67A2B2C89B5}" type="pres">
      <dgm:prSet presAssocID="{965A2476-381B-4C09-BC68-741C9786A1F5}" presName="compNode" presStyleCnt="0"/>
      <dgm:spPr/>
    </dgm:pt>
    <dgm:pt modelId="{35430943-D870-4EE5-8E87-066B8AA67295}" type="pres">
      <dgm:prSet presAssocID="{965A2476-381B-4C09-BC68-741C9786A1F5}" presName="dummyConnPt" presStyleCnt="0"/>
      <dgm:spPr/>
    </dgm:pt>
    <dgm:pt modelId="{EDB98680-3307-4510-9614-00B5B03C1D9B}" type="pres">
      <dgm:prSet presAssocID="{965A2476-381B-4C09-BC68-741C9786A1F5}" presName="node" presStyleLbl="node1" presStyleIdx="4" presStyleCnt="9" custScaleX="178561">
        <dgm:presLayoutVars>
          <dgm:bulletEnabled val="1"/>
        </dgm:presLayoutVars>
      </dgm:prSet>
      <dgm:spPr/>
    </dgm:pt>
    <dgm:pt modelId="{159C9208-E6A8-40CC-B4E0-AFD444577917}" type="pres">
      <dgm:prSet presAssocID="{B3AE112F-14A9-4C7B-ABEB-2DA19C8DC7E0}" presName="sibTrans" presStyleLbl="bgSibTrans2D1" presStyleIdx="4" presStyleCnt="8"/>
      <dgm:spPr/>
    </dgm:pt>
    <dgm:pt modelId="{B884E9BC-0D54-43FA-BA93-9DABF02C085F}" type="pres">
      <dgm:prSet presAssocID="{8D50FD27-72B9-4393-9FA9-E2CA9FEC75D1}" presName="compNode" presStyleCnt="0"/>
      <dgm:spPr/>
    </dgm:pt>
    <dgm:pt modelId="{DB16BDFB-3AE7-4687-B9B8-4DC206418126}" type="pres">
      <dgm:prSet presAssocID="{8D50FD27-72B9-4393-9FA9-E2CA9FEC75D1}" presName="dummyConnPt" presStyleCnt="0"/>
      <dgm:spPr/>
    </dgm:pt>
    <dgm:pt modelId="{E9621D3D-F7F6-4BBC-935D-F655773441C7}" type="pres">
      <dgm:prSet presAssocID="{8D50FD27-72B9-4393-9FA9-E2CA9FEC75D1}" presName="node" presStyleLbl="node1" presStyleIdx="5" presStyleCnt="9" custScaleX="177580">
        <dgm:presLayoutVars>
          <dgm:bulletEnabled val="1"/>
        </dgm:presLayoutVars>
      </dgm:prSet>
      <dgm:spPr/>
    </dgm:pt>
    <dgm:pt modelId="{A121B6A9-A1B7-4D15-87AC-D842E03043A7}" type="pres">
      <dgm:prSet presAssocID="{82E9080E-3619-4EA4-AFA5-92E5917BF5D2}" presName="sibTrans" presStyleLbl="bgSibTrans2D1" presStyleIdx="5" presStyleCnt="8"/>
      <dgm:spPr/>
    </dgm:pt>
    <dgm:pt modelId="{9B7F0F0F-1DA7-491D-8F31-035FF79C2E66}" type="pres">
      <dgm:prSet presAssocID="{3DD015A8-520A-40C8-BA4F-BAC69F5701E3}" presName="compNode" presStyleCnt="0"/>
      <dgm:spPr/>
    </dgm:pt>
    <dgm:pt modelId="{F896F517-D5C3-496E-A59A-2341B0EEDCE5}" type="pres">
      <dgm:prSet presAssocID="{3DD015A8-520A-40C8-BA4F-BAC69F5701E3}" presName="dummyConnPt" presStyleCnt="0"/>
      <dgm:spPr/>
    </dgm:pt>
    <dgm:pt modelId="{6D2628C3-214C-4581-B62B-EE439575370F}" type="pres">
      <dgm:prSet presAssocID="{3DD015A8-520A-40C8-BA4F-BAC69F5701E3}" presName="node" presStyleLbl="node1" presStyleIdx="6" presStyleCnt="9" custScaleX="145363">
        <dgm:presLayoutVars>
          <dgm:bulletEnabled val="1"/>
        </dgm:presLayoutVars>
      </dgm:prSet>
      <dgm:spPr/>
    </dgm:pt>
    <dgm:pt modelId="{140EF384-68CE-4F4C-82AA-D2CFABC140F6}" type="pres">
      <dgm:prSet presAssocID="{993A755B-8C60-426E-BE44-1396A525F7A2}" presName="sibTrans" presStyleLbl="bgSibTrans2D1" presStyleIdx="6" presStyleCnt="8"/>
      <dgm:spPr/>
    </dgm:pt>
    <dgm:pt modelId="{D8B44D8E-796A-42F9-8302-051177D452B1}" type="pres">
      <dgm:prSet presAssocID="{DC5E89F6-728B-41F3-9AB2-0A7C37D4875A}" presName="compNode" presStyleCnt="0"/>
      <dgm:spPr/>
    </dgm:pt>
    <dgm:pt modelId="{6DA7EC5E-1179-4C7C-B950-7CD1D0C83558}" type="pres">
      <dgm:prSet presAssocID="{DC5E89F6-728B-41F3-9AB2-0A7C37D4875A}" presName="dummyConnPt" presStyleCnt="0"/>
      <dgm:spPr/>
    </dgm:pt>
    <dgm:pt modelId="{E87A5738-BD74-4E5A-A034-FE9CAEA8F5C5}" type="pres">
      <dgm:prSet presAssocID="{DC5E89F6-728B-41F3-9AB2-0A7C37D4875A}" presName="node" presStyleLbl="node1" presStyleIdx="7" presStyleCnt="9" custScaleX="148307">
        <dgm:presLayoutVars>
          <dgm:bulletEnabled val="1"/>
        </dgm:presLayoutVars>
      </dgm:prSet>
      <dgm:spPr/>
    </dgm:pt>
    <dgm:pt modelId="{BBC98CCC-81E9-4B31-B8D0-58F31232BF4E}" type="pres">
      <dgm:prSet presAssocID="{CC74E604-8C07-4A3F-80E7-3AF55ED687E3}" presName="sibTrans" presStyleLbl="bgSibTrans2D1" presStyleIdx="7" presStyleCnt="8"/>
      <dgm:spPr/>
    </dgm:pt>
    <dgm:pt modelId="{D4865443-A80E-4626-A2D6-500FC7F938DF}" type="pres">
      <dgm:prSet presAssocID="{A5762388-49C1-43A2-9AA5-C6060874B759}" presName="compNode" presStyleCnt="0"/>
      <dgm:spPr/>
    </dgm:pt>
    <dgm:pt modelId="{676D79D7-2ED0-484A-A379-3C32A95491CA}" type="pres">
      <dgm:prSet presAssocID="{A5762388-49C1-43A2-9AA5-C6060874B759}" presName="dummyConnPt" presStyleCnt="0"/>
      <dgm:spPr/>
    </dgm:pt>
    <dgm:pt modelId="{0F19CFA0-3305-472C-A1F4-1162999A48CB}" type="pres">
      <dgm:prSet presAssocID="{A5762388-49C1-43A2-9AA5-C6060874B759}" presName="node" presStyleLbl="node1" presStyleIdx="8" presStyleCnt="9" custScaleX="151250">
        <dgm:presLayoutVars>
          <dgm:bulletEnabled val="1"/>
        </dgm:presLayoutVars>
      </dgm:prSet>
      <dgm:spPr/>
    </dgm:pt>
  </dgm:ptLst>
  <dgm:cxnLst>
    <dgm:cxn modelId="{E8139F02-2647-45C0-8FD8-38ABCC7D9D37}" srcId="{68EF64AA-8748-4EDF-9429-3E46EF45F42C}" destId="{8D50FD27-72B9-4393-9FA9-E2CA9FEC75D1}" srcOrd="5" destOrd="0" parTransId="{9B5F5061-9F06-4B86-A10B-75DAFB1BF456}" sibTransId="{82E9080E-3619-4EA4-AFA5-92E5917BF5D2}"/>
    <dgm:cxn modelId="{B35F5505-5A46-4DE4-9BDF-F4F42B73660C}" srcId="{68EF64AA-8748-4EDF-9429-3E46EF45F42C}" destId="{A5762388-49C1-43A2-9AA5-C6060874B759}" srcOrd="8" destOrd="0" parTransId="{784650EA-332D-41B1-A778-982E701CC2A1}" sibTransId="{2D9FAF31-DD8B-40AE-8E28-3F7E60EE2C93}"/>
    <dgm:cxn modelId="{F925D219-8D4B-469E-BAC0-2EB1D6B2F420}" type="presOf" srcId="{3DD015A8-520A-40C8-BA4F-BAC69F5701E3}" destId="{6D2628C3-214C-4581-B62B-EE439575370F}" srcOrd="0" destOrd="0" presId="urn:microsoft.com/office/officeart/2005/8/layout/bProcess4"/>
    <dgm:cxn modelId="{34756B2D-5697-4CF3-9B15-B21A015C4172}" type="presOf" srcId="{DC5E89F6-728B-41F3-9AB2-0A7C37D4875A}" destId="{E87A5738-BD74-4E5A-A034-FE9CAEA8F5C5}" srcOrd="0" destOrd="0" presId="urn:microsoft.com/office/officeart/2005/8/layout/bProcess4"/>
    <dgm:cxn modelId="{A4C4532E-1D41-43A2-A32A-8E9C462D5671}" type="presOf" srcId="{82E9080E-3619-4EA4-AFA5-92E5917BF5D2}" destId="{A121B6A9-A1B7-4D15-87AC-D842E03043A7}" srcOrd="0" destOrd="0" presId="urn:microsoft.com/office/officeart/2005/8/layout/bProcess4"/>
    <dgm:cxn modelId="{7DD74832-765C-4BAB-80DF-A451EB110006}" type="presOf" srcId="{1641F5CB-746F-40CE-B5F5-D616B5E7025B}" destId="{4AF663C7-5428-4347-BC58-ACAA146566EE}" srcOrd="0" destOrd="0" presId="urn:microsoft.com/office/officeart/2005/8/layout/bProcess4"/>
    <dgm:cxn modelId="{DDCA7D35-EB55-4080-A3D8-4E19CCD8D8CE}" type="presOf" srcId="{CC74E604-8C07-4A3F-80E7-3AF55ED687E3}" destId="{BBC98CCC-81E9-4B31-B8D0-58F31232BF4E}" srcOrd="0" destOrd="0" presId="urn:microsoft.com/office/officeart/2005/8/layout/bProcess4"/>
    <dgm:cxn modelId="{F4BE8B38-550E-4D7D-B507-576369928864}" type="presOf" srcId="{73BDB750-5E0A-4972-A9CE-9395F12E6FC8}" destId="{77FC3398-9FB6-420E-81C5-60B630AC2BBC}" srcOrd="0" destOrd="0" presId="urn:microsoft.com/office/officeart/2005/8/layout/bProcess4"/>
    <dgm:cxn modelId="{4AEF7E3C-52AF-469D-8A65-8A5C1FFA6E19}" srcId="{68EF64AA-8748-4EDF-9429-3E46EF45F42C}" destId="{3DD015A8-520A-40C8-BA4F-BAC69F5701E3}" srcOrd="6" destOrd="0" parTransId="{E9C5888B-797C-4194-8F9F-5CD99996D907}" sibTransId="{993A755B-8C60-426E-BE44-1396A525F7A2}"/>
    <dgm:cxn modelId="{40E48344-D64B-4D0F-ACCF-651DCB6EFC85}" type="presOf" srcId="{9C17F4D6-CAF3-4716-B71C-6CB874073742}" destId="{7F418B4A-5F9A-4F40-8065-F0BA1246FF24}" srcOrd="0" destOrd="0" presId="urn:microsoft.com/office/officeart/2005/8/layout/bProcess4"/>
    <dgm:cxn modelId="{70B7D46B-16BE-44A2-A34C-79E0B91A5C51}" srcId="{68EF64AA-8748-4EDF-9429-3E46EF45F42C}" destId="{965A2476-381B-4C09-BC68-741C9786A1F5}" srcOrd="4" destOrd="0" parTransId="{D8C97FFA-1FFD-4D6E-8998-169C6EE80B2D}" sibTransId="{B3AE112F-14A9-4C7B-ABEB-2DA19C8DC7E0}"/>
    <dgm:cxn modelId="{D7945950-4DAA-4935-A150-BD1F65749B8F}" type="presOf" srcId="{A5762388-49C1-43A2-9AA5-C6060874B759}" destId="{0F19CFA0-3305-472C-A1F4-1162999A48CB}" srcOrd="0" destOrd="0" presId="urn:microsoft.com/office/officeart/2005/8/layout/bProcess4"/>
    <dgm:cxn modelId="{C9B3F470-E454-401A-85EE-311C362E8F60}" type="presOf" srcId="{965A2476-381B-4C09-BC68-741C9786A1F5}" destId="{EDB98680-3307-4510-9614-00B5B03C1D9B}" srcOrd="0" destOrd="0" presId="urn:microsoft.com/office/officeart/2005/8/layout/bProcess4"/>
    <dgm:cxn modelId="{B03ED653-BD2F-4F4A-9872-2C620481085A}" type="presOf" srcId="{8D50FD27-72B9-4393-9FA9-E2CA9FEC75D1}" destId="{E9621D3D-F7F6-4BBC-935D-F655773441C7}" srcOrd="0" destOrd="0" presId="urn:microsoft.com/office/officeart/2005/8/layout/bProcess4"/>
    <dgm:cxn modelId="{25349576-34A1-4961-A27D-1F4734399F35}" srcId="{68EF64AA-8748-4EDF-9429-3E46EF45F42C}" destId="{1641F5CB-746F-40CE-B5F5-D616B5E7025B}" srcOrd="1" destOrd="0" parTransId="{7EF49455-92E8-4275-95AE-E262E8D6B7AE}" sibTransId="{8CD363F4-705F-44B4-99E4-E50D85BC57E1}"/>
    <dgm:cxn modelId="{12D59759-AC49-45B0-8432-C9B0A380E4D9}" srcId="{68EF64AA-8748-4EDF-9429-3E46EF45F42C}" destId="{8681B596-6071-43A8-ACB1-62524510DC19}" srcOrd="3" destOrd="0" parTransId="{783D1420-2015-4FAA-89F1-2EBDF4A8D8D1}" sibTransId="{773134EE-DADF-45ED-97B5-47727FCB4E2C}"/>
    <dgm:cxn modelId="{8CD06786-3A63-4755-9A3F-E246F7D88021}" srcId="{68EF64AA-8748-4EDF-9429-3E46EF45F42C}" destId="{73BDB750-5E0A-4972-A9CE-9395F12E6FC8}" srcOrd="2" destOrd="0" parTransId="{980D7380-8443-4AC1-86BA-08E9A5E0283F}" sibTransId="{E7D6E0E9-9AED-419D-A011-388DD2F8A88E}"/>
    <dgm:cxn modelId="{0CA8DC86-13E0-4553-BDFA-9AD989F22D9E}" type="presOf" srcId="{E7D6E0E9-9AED-419D-A011-388DD2F8A88E}" destId="{C77BE16B-8206-4634-8FC8-7A1149D4DEFA}" srcOrd="0" destOrd="0" presId="urn:microsoft.com/office/officeart/2005/8/layout/bProcess4"/>
    <dgm:cxn modelId="{7D78D68A-F98B-4A5C-B394-26E5716C5EAB}" type="presOf" srcId="{B3AE112F-14A9-4C7B-ABEB-2DA19C8DC7E0}" destId="{159C9208-E6A8-40CC-B4E0-AFD444577917}" srcOrd="0" destOrd="0" presId="urn:microsoft.com/office/officeart/2005/8/layout/bProcess4"/>
    <dgm:cxn modelId="{65B386A6-26F4-47AD-8CF5-FF679DF69D58}" type="presOf" srcId="{993A755B-8C60-426E-BE44-1396A525F7A2}" destId="{140EF384-68CE-4F4C-82AA-D2CFABC140F6}" srcOrd="0" destOrd="0" presId="urn:microsoft.com/office/officeart/2005/8/layout/bProcess4"/>
    <dgm:cxn modelId="{DCA9BCA8-F66E-46C9-8D68-367ACB9ABF30}" type="presOf" srcId="{8681B596-6071-43A8-ACB1-62524510DC19}" destId="{B28B03DB-41E8-47B3-A596-860157DAE9DB}" srcOrd="0" destOrd="0" presId="urn:microsoft.com/office/officeart/2005/8/layout/bProcess4"/>
    <dgm:cxn modelId="{4DAB43B5-D53C-477C-9A5F-3230E84E8FF0}" srcId="{68EF64AA-8748-4EDF-9429-3E46EF45F42C}" destId="{9C17F4D6-CAF3-4716-B71C-6CB874073742}" srcOrd="0" destOrd="0" parTransId="{0BDCFB8C-31F8-4656-9015-BA0AB3A7A961}" sibTransId="{B8DD347F-DEA8-47AF-A561-A7047AFDD135}"/>
    <dgm:cxn modelId="{A3428ADA-C719-46B5-8406-62342CB0C638}" type="presOf" srcId="{773134EE-DADF-45ED-97B5-47727FCB4E2C}" destId="{E972CD25-0292-47B2-B7FD-EB4BB6C7A3A0}" srcOrd="0" destOrd="0" presId="urn:microsoft.com/office/officeart/2005/8/layout/bProcess4"/>
    <dgm:cxn modelId="{AF3A05DE-19CF-43B4-9F7D-A935286F6228}" srcId="{68EF64AA-8748-4EDF-9429-3E46EF45F42C}" destId="{DC5E89F6-728B-41F3-9AB2-0A7C37D4875A}" srcOrd="7" destOrd="0" parTransId="{99B9D510-76A0-4C5D-90D4-B7FB60E38D2F}" sibTransId="{CC74E604-8C07-4A3F-80E7-3AF55ED687E3}"/>
    <dgm:cxn modelId="{C7FCF2E1-DE8F-4FF6-8624-2156CD72C873}" type="presOf" srcId="{B8DD347F-DEA8-47AF-A561-A7047AFDD135}" destId="{CE17BB4A-2A44-4B03-8560-96FF5BCDD4D5}" srcOrd="0" destOrd="0" presId="urn:microsoft.com/office/officeart/2005/8/layout/bProcess4"/>
    <dgm:cxn modelId="{74DC28E7-589D-45C0-89FE-759039C97BEF}" type="presOf" srcId="{68EF64AA-8748-4EDF-9429-3E46EF45F42C}" destId="{EE244B97-9FAA-4A14-8121-4883D709DEED}" srcOrd="0" destOrd="0" presId="urn:microsoft.com/office/officeart/2005/8/layout/bProcess4"/>
    <dgm:cxn modelId="{7D77FCF9-09F0-4131-A548-E77F0D690798}" type="presOf" srcId="{8CD363F4-705F-44B4-99E4-E50D85BC57E1}" destId="{3D3F799D-BDFC-4666-A01B-56D69B98770D}" srcOrd="0" destOrd="0" presId="urn:microsoft.com/office/officeart/2005/8/layout/bProcess4"/>
    <dgm:cxn modelId="{20151A74-F513-46DD-A38C-36C2529F5973}" type="presParOf" srcId="{EE244B97-9FAA-4A14-8121-4883D709DEED}" destId="{44401E5F-8117-45BE-B2F5-D03BEEE0900E}" srcOrd="0" destOrd="0" presId="urn:microsoft.com/office/officeart/2005/8/layout/bProcess4"/>
    <dgm:cxn modelId="{D1B9BBC5-0429-449A-AE1F-5A1EECBA3501}" type="presParOf" srcId="{44401E5F-8117-45BE-B2F5-D03BEEE0900E}" destId="{FDE3DDD6-0A3D-435B-98E7-D7AAF5092B3B}" srcOrd="0" destOrd="0" presId="urn:microsoft.com/office/officeart/2005/8/layout/bProcess4"/>
    <dgm:cxn modelId="{9A8F00AE-E2ED-43EB-B65F-776B44B63810}" type="presParOf" srcId="{44401E5F-8117-45BE-B2F5-D03BEEE0900E}" destId="{7F418B4A-5F9A-4F40-8065-F0BA1246FF24}" srcOrd="1" destOrd="0" presId="urn:microsoft.com/office/officeart/2005/8/layout/bProcess4"/>
    <dgm:cxn modelId="{8015C229-635E-44A2-88A9-C696FDA0B8CB}" type="presParOf" srcId="{EE244B97-9FAA-4A14-8121-4883D709DEED}" destId="{CE17BB4A-2A44-4B03-8560-96FF5BCDD4D5}" srcOrd="1" destOrd="0" presId="urn:microsoft.com/office/officeart/2005/8/layout/bProcess4"/>
    <dgm:cxn modelId="{8732B61D-FF04-4A06-B0F6-322F46071628}" type="presParOf" srcId="{EE244B97-9FAA-4A14-8121-4883D709DEED}" destId="{C4B749F1-6698-4821-BAC0-55CBCD75F188}" srcOrd="2" destOrd="0" presId="urn:microsoft.com/office/officeart/2005/8/layout/bProcess4"/>
    <dgm:cxn modelId="{A25DBA43-11BF-4CA7-9F34-3ABBE67821B8}" type="presParOf" srcId="{C4B749F1-6698-4821-BAC0-55CBCD75F188}" destId="{6A2C4E12-9049-4A32-B7AD-5AE7D55DA6D1}" srcOrd="0" destOrd="0" presId="urn:microsoft.com/office/officeart/2005/8/layout/bProcess4"/>
    <dgm:cxn modelId="{88C950E3-4648-4CA6-95B3-9601FCA0F48D}" type="presParOf" srcId="{C4B749F1-6698-4821-BAC0-55CBCD75F188}" destId="{4AF663C7-5428-4347-BC58-ACAA146566EE}" srcOrd="1" destOrd="0" presId="urn:microsoft.com/office/officeart/2005/8/layout/bProcess4"/>
    <dgm:cxn modelId="{17A9D555-1142-4633-88CB-FBF66F5840EA}" type="presParOf" srcId="{EE244B97-9FAA-4A14-8121-4883D709DEED}" destId="{3D3F799D-BDFC-4666-A01B-56D69B98770D}" srcOrd="3" destOrd="0" presId="urn:microsoft.com/office/officeart/2005/8/layout/bProcess4"/>
    <dgm:cxn modelId="{DE7BC5D8-5CBA-471C-9B6A-453407451E86}" type="presParOf" srcId="{EE244B97-9FAA-4A14-8121-4883D709DEED}" destId="{5A040364-3484-4494-A329-9AFB801A02B9}" srcOrd="4" destOrd="0" presId="urn:microsoft.com/office/officeart/2005/8/layout/bProcess4"/>
    <dgm:cxn modelId="{F7BF60EE-198F-424C-A8D0-0EF36CEC47D7}" type="presParOf" srcId="{5A040364-3484-4494-A329-9AFB801A02B9}" destId="{42E64575-AFAE-44E7-84D5-40784845AF79}" srcOrd="0" destOrd="0" presId="urn:microsoft.com/office/officeart/2005/8/layout/bProcess4"/>
    <dgm:cxn modelId="{2D1F7361-6254-4EB8-AD86-E45F469F7EDD}" type="presParOf" srcId="{5A040364-3484-4494-A329-9AFB801A02B9}" destId="{77FC3398-9FB6-420E-81C5-60B630AC2BBC}" srcOrd="1" destOrd="0" presId="urn:microsoft.com/office/officeart/2005/8/layout/bProcess4"/>
    <dgm:cxn modelId="{C1703C17-D94B-4B46-8413-95E314C62B5F}" type="presParOf" srcId="{EE244B97-9FAA-4A14-8121-4883D709DEED}" destId="{C77BE16B-8206-4634-8FC8-7A1149D4DEFA}" srcOrd="5" destOrd="0" presId="urn:microsoft.com/office/officeart/2005/8/layout/bProcess4"/>
    <dgm:cxn modelId="{4F6BA706-C0F4-4474-AA4F-C0EFD3198E9B}" type="presParOf" srcId="{EE244B97-9FAA-4A14-8121-4883D709DEED}" destId="{4B2825FC-A206-4F79-9EC3-9BD8424C5F85}" srcOrd="6" destOrd="0" presId="urn:microsoft.com/office/officeart/2005/8/layout/bProcess4"/>
    <dgm:cxn modelId="{E8867D86-463E-45BD-9632-65772EBDE9F4}" type="presParOf" srcId="{4B2825FC-A206-4F79-9EC3-9BD8424C5F85}" destId="{A4A6650A-67CD-4D6F-9041-1DBEEDBC62BF}" srcOrd="0" destOrd="0" presId="urn:microsoft.com/office/officeart/2005/8/layout/bProcess4"/>
    <dgm:cxn modelId="{6CCD2C96-0474-4F57-9CA8-A430EED99547}" type="presParOf" srcId="{4B2825FC-A206-4F79-9EC3-9BD8424C5F85}" destId="{B28B03DB-41E8-47B3-A596-860157DAE9DB}" srcOrd="1" destOrd="0" presId="urn:microsoft.com/office/officeart/2005/8/layout/bProcess4"/>
    <dgm:cxn modelId="{CA2EE395-3741-49A4-8DD1-77939474E91C}" type="presParOf" srcId="{EE244B97-9FAA-4A14-8121-4883D709DEED}" destId="{E972CD25-0292-47B2-B7FD-EB4BB6C7A3A0}" srcOrd="7" destOrd="0" presId="urn:microsoft.com/office/officeart/2005/8/layout/bProcess4"/>
    <dgm:cxn modelId="{4A750A8B-F41D-43CD-ACE9-F6E12668B3FD}" type="presParOf" srcId="{EE244B97-9FAA-4A14-8121-4883D709DEED}" destId="{EF6FA0CC-CD31-4003-9D76-A67A2B2C89B5}" srcOrd="8" destOrd="0" presId="urn:microsoft.com/office/officeart/2005/8/layout/bProcess4"/>
    <dgm:cxn modelId="{0F46C7FD-26D1-4E5C-9CE5-91189F9C998B}" type="presParOf" srcId="{EF6FA0CC-CD31-4003-9D76-A67A2B2C89B5}" destId="{35430943-D870-4EE5-8E87-066B8AA67295}" srcOrd="0" destOrd="0" presId="urn:microsoft.com/office/officeart/2005/8/layout/bProcess4"/>
    <dgm:cxn modelId="{26CB9341-C655-4CA6-AD02-72A2DA97CA71}" type="presParOf" srcId="{EF6FA0CC-CD31-4003-9D76-A67A2B2C89B5}" destId="{EDB98680-3307-4510-9614-00B5B03C1D9B}" srcOrd="1" destOrd="0" presId="urn:microsoft.com/office/officeart/2005/8/layout/bProcess4"/>
    <dgm:cxn modelId="{5BE06F84-0FCF-492B-ABB3-6516F0D43243}" type="presParOf" srcId="{EE244B97-9FAA-4A14-8121-4883D709DEED}" destId="{159C9208-E6A8-40CC-B4E0-AFD444577917}" srcOrd="9" destOrd="0" presId="urn:microsoft.com/office/officeart/2005/8/layout/bProcess4"/>
    <dgm:cxn modelId="{CA9E623C-C8A8-4F1D-AEEC-9F6A5046A612}" type="presParOf" srcId="{EE244B97-9FAA-4A14-8121-4883D709DEED}" destId="{B884E9BC-0D54-43FA-BA93-9DABF02C085F}" srcOrd="10" destOrd="0" presId="urn:microsoft.com/office/officeart/2005/8/layout/bProcess4"/>
    <dgm:cxn modelId="{49A66991-09BB-4BBD-B941-0D0442739EEA}" type="presParOf" srcId="{B884E9BC-0D54-43FA-BA93-9DABF02C085F}" destId="{DB16BDFB-3AE7-4687-B9B8-4DC206418126}" srcOrd="0" destOrd="0" presId="urn:microsoft.com/office/officeart/2005/8/layout/bProcess4"/>
    <dgm:cxn modelId="{C3D1E8AD-539F-4B26-B3F8-D610E4696D64}" type="presParOf" srcId="{B884E9BC-0D54-43FA-BA93-9DABF02C085F}" destId="{E9621D3D-F7F6-4BBC-935D-F655773441C7}" srcOrd="1" destOrd="0" presId="urn:microsoft.com/office/officeart/2005/8/layout/bProcess4"/>
    <dgm:cxn modelId="{511D8F36-601C-4293-A6D6-2E7C10A9F984}" type="presParOf" srcId="{EE244B97-9FAA-4A14-8121-4883D709DEED}" destId="{A121B6A9-A1B7-4D15-87AC-D842E03043A7}" srcOrd="11" destOrd="0" presId="urn:microsoft.com/office/officeart/2005/8/layout/bProcess4"/>
    <dgm:cxn modelId="{582A4EF0-1291-4DD7-909E-4C47AB5EF788}" type="presParOf" srcId="{EE244B97-9FAA-4A14-8121-4883D709DEED}" destId="{9B7F0F0F-1DA7-491D-8F31-035FF79C2E66}" srcOrd="12" destOrd="0" presId="urn:microsoft.com/office/officeart/2005/8/layout/bProcess4"/>
    <dgm:cxn modelId="{A2AC4362-3C13-4781-A191-5E7B1FB33312}" type="presParOf" srcId="{9B7F0F0F-1DA7-491D-8F31-035FF79C2E66}" destId="{F896F517-D5C3-496E-A59A-2341B0EEDCE5}" srcOrd="0" destOrd="0" presId="urn:microsoft.com/office/officeart/2005/8/layout/bProcess4"/>
    <dgm:cxn modelId="{7BD3A2BD-0EC4-47B3-A25E-1E878D884903}" type="presParOf" srcId="{9B7F0F0F-1DA7-491D-8F31-035FF79C2E66}" destId="{6D2628C3-214C-4581-B62B-EE439575370F}" srcOrd="1" destOrd="0" presId="urn:microsoft.com/office/officeart/2005/8/layout/bProcess4"/>
    <dgm:cxn modelId="{871E23C3-177B-4310-80EC-0637B935D061}" type="presParOf" srcId="{EE244B97-9FAA-4A14-8121-4883D709DEED}" destId="{140EF384-68CE-4F4C-82AA-D2CFABC140F6}" srcOrd="13" destOrd="0" presId="urn:microsoft.com/office/officeart/2005/8/layout/bProcess4"/>
    <dgm:cxn modelId="{50AF1807-A4D8-49F3-AAB1-78232FA0CAF6}" type="presParOf" srcId="{EE244B97-9FAA-4A14-8121-4883D709DEED}" destId="{D8B44D8E-796A-42F9-8302-051177D452B1}" srcOrd="14" destOrd="0" presId="urn:microsoft.com/office/officeart/2005/8/layout/bProcess4"/>
    <dgm:cxn modelId="{27DBB6C7-F054-4B89-933B-0C01BBBFE6B1}" type="presParOf" srcId="{D8B44D8E-796A-42F9-8302-051177D452B1}" destId="{6DA7EC5E-1179-4C7C-B950-7CD1D0C83558}" srcOrd="0" destOrd="0" presId="urn:microsoft.com/office/officeart/2005/8/layout/bProcess4"/>
    <dgm:cxn modelId="{6B58DF33-FC92-4116-8552-18AC8E370987}" type="presParOf" srcId="{D8B44D8E-796A-42F9-8302-051177D452B1}" destId="{E87A5738-BD74-4E5A-A034-FE9CAEA8F5C5}" srcOrd="1" destOrd="0" presId="urn:microsoft.com/office/officeart/2005/8/layout/bProcess4"/>
    <dgm:cxn modelId="{B2045B82-D9F6-4DD7-82C5-FBDE0A03A2F5}" type="presParOf" srcId="{EE244B97-9FAA-4A14-8121-4883D709DEED}" destId="{BBC98CCC-81E9-4B31-B8D0-58F31232BF4E}" srcOrd="15" destOrd="0" presId="urn:microsoft.com/office/officeart/2005/8/layout/bProcess4"/>
    <dgm:cxn modelId="{B374470F-C24A-47A7-ABAE-48945A242B17}" type="presParOf" srcId="{EE244B97-9FAA-4A14-8121-4883D709DEED}" destId="{D4865443-A80E-4626-A2D6-500FC7F938DF}" srcOrd="16" destOrd="0" presId="urn:microsoft.com/office/officeart/2005/8/layout/bProcess4"/>
    <dgm:cxn modelId="{B69B4732-64CF-4585-B580-83AD9B7C42FF}" type="presParOf" srcId="{D4865443-A80E-4626-A2D6-500FC7F938DF}" destId="{676D79D7-2ED0-484A-A379-3C32A95491CA}" srcOrd="0" destOrd="0" presId="urn:microsoft.com/office/officeart/2005/8/layout/bProcess4"/>
    <dgm:cxn modelId="{5FB77C22-0223-460B-9795-DD752E78E154}" type="presParOf" srcId="{D4865443-A80E-4626-A2D6-500FC7F938DF}" destId="{0F19CFA0-3305-472C-A1F4-1162999A48CB}" srcOrd="1" destOrd="0" presId="urn:microsoft.com/office/officeart/2005/8/layout/b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C8AD4B-9520-471E-A73D-E2357CFAAE7B}">
      <dsp:nvSpPr>
        <dsp:cNvPr id="0" name=""/>
        <dsp:cNvSpPr/>
      </dsp:nvSpPr>
      <dsp:spPr>
        <a:xfrm>
          <a:off x="4636" y="191670"/>
          <a:ext cx="2027163" cy="12162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dirty="0"/>
            <a:t>Pull data from SpaceX API using </a:t>
          </a:r>
          <a:r>
            <a:rPr lang="en-IN" sz="1200" kern="1200" dirty="0" err="1"/>
            <a:t>requests.get</a:t>
          </a:r>
          <a:r>
            <a:rPr lang="en-IN" sz="1200" kern="1200" dirty="0"/>
            <a:t>()</a:t>
          </a:r>
          <a:endParaRPr lang="en-US" sz="1200" kern="1200" dirty="0"/>
        </a:p>
      </dsp:txBody>
      <dsp:txXfrm>
        <a:off x="40260" y="227294"/>
        <a:ext cx="1955915" cy="1145050"/>
      </dsp:txXfrm>
    </dsp:sp>
    <dsp:sp modelId="{7AAE28FD-8041-4CB8-89E5-E0A58BFF1603}">
      <dsp:nvSpPr>
        <dsp:cNvPr id="0" name=""/>
        <dsp:cNvSpPr/>
      </dsp:nvSpPr>
      <dsp:spPr>
        <a:xfrm>
          <a:off x="2216799" y="548451"/>
          <a:ext cx="445681" cy="5027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16799" y="648998"/>
        <a:ext cx="311977" cy="301642"/>
      </dsp:txXfrm>
    </dsp:sp>
    <dsp:sp modelId="{4158E816-BC54-4507-AF69-10975303E0B3}">
      <dsp:nvSpPr>
        <dsp:cNvPr id="0" name=""/>
        <dsp:cNvSpPr/>
      </dsp:nvSpPr>
      <dsp:spPr>
        <a:xfrm>
          <a:off x="2872707" y="191670"/>
          <a:ext cx="2027163" cy="12162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622300">
            <a:lnSpc>
              <a:spcPct val="90000"/>
            </a:lnSpc>
            <a:spcBef>
              <a:spcPct val="0"/>
            </a:spcBef>
            <a:spcAft>
              <a:spcPct val="35000"/>
            </a:spcAft>
            <a:buNone/>
          </a:pPr>
          <a:r>
            <a:rPr lang="en-IN" sz="1200" kern="1200" dirty="0">
              <a:solidFill>
                <a:prstClr val="white"/>
              </a:solidFill>
              <a:latin typeface="Calibri" panose="020F0502020204030204"/>
              <a:ea typeface="+mn-ea"/>
              <a:cs typeface="+mn-cs"/>
            </a:rPr>
            <a:t>Decode response content using .</a:t>
          </a:r>
          <a:r>
            <a:rPr lang="en-IN" sz="1200" kern="1200" dirty="0" err="1">
              <a:solidFill>
                <a:prstClr val="white"/>
              </a:solidFill>
              <a:latin typeface="Calibri" panose="020F0502020204030204"/>
              <a:ea typeface="+mn-ea"/>
              <a:cs typeface="+mn-cs"/>
            </a:rPr>
            <a:t>json</a:t>
          </a:r>
          <a:r>
            <a:rPr lang="en-IN" sz="1200" kern="1200" dirty="0">
              <a:solidFill>
                <a:prstClr val="white"/>
              </a:solidFill>
              <a:latin typeface="Calibri" panose="020F0502020204030204"/>
              <a:ea typeface="+mn-ea"/>
              <a:cs typeface="+mn-cs"/>
            </a:rPr>
            <a:t>()</a:t>
          </a:r>
          <a:endParaRPr lang="en-US" sz="1200" kern="1200" dirty="0">
            <a:solidFill>
              <a:prstClr val="white"/>
            </a:solidFill>
            <a:latin typeface="Calibri" panose="020F0502020204030204"/>
            <a:ea typeface="+mn-ea"/>
            <a:cs typeface="+mn-cs"/>
          </a:endParaRPr>
        </a:p>
      </dsp:txBody>
      <dsp:txXfrm>
        <a:off x="2908331" y="227294"/>
        <a:ext cx="1955915" cy="1145050"/>
      </dsp:txXfrm>
    </dsp:sp>
    <dsp:sp modelId="{384B08EC-DBE2-4EA2-94B4-88228EFA6742}">
      <dsp:nvSpPr>
        <dsp:cNvPr id="0" name=""/>
        <dsp:cNvSpPr/>
      </dsp:nvSpPr>
      <dsp:spPr>
        <a:xfrm rot="10347">
          <a:off x="5072672" y="552648"/>
          <a:ext cx="416298" cy="5027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072672" y="653007"/>
        <a:ext cx="291409" cy="301642"/>
      </dsp:txXfrm>
    </dsp:sp>
    <dsp:sp modelId="{3D2808AB-4C7E-4FBB-8FB2-1FA858D84221}">
      <dsp:nvSpPr>
        <dsp:cNvPr id="0" name=""/>
        <dsp:cNvSpPr/>
      </dsp:nvSpPr>
      <dsp:spPr>
        <a:xfrm>
          <a:off x="5685336" y="200136"/>
          <a:ext cx="2027163" cy="12162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dirty="0">
              <a:solidFill>
                <a:prstClr val="white"/>
              </a:solidFill>
              <a:latin typeface="Calibri" panose="020F0502020204030204"/>
              <a:ea typeface="+mn-ea"/>
              <a:cs typeface="+mn-cs"/>
            </a:rPr>
            <a:t>Convert the content into Pandas </a:t>
          </a:r>
          <a:r>
            <a:rPr lang="en-IN" sz="1200" kern="1200" dirty="0" err="1">
              <a:solidFill>
                <a:prstClr val="white"/>
              </a:solidFill>
              <a:latin typeface="Calibri" panose="020F0502020204030204"/>
              <a:ea typeface="+mn-ea"/>
              <a:cs typeface="+mn-cs"/>
            </a:rPr>
            <a:t>dataframe</a:t>
          </a:r>
          <a:r>
            <a:rPr lang="en-IN" sz="1200" kern="1200" dirty="0">
              <a:solidFill>
                <a:prstClr val="white"/>
              </a:solidFill>
              <a:latin typeface="Calibri" panose="020F0502020204030204"/>
              <a:ea typeface="+mn-ea"/>
              <a:cs typeface="+mn-cs"/>
            </a:rPr>
            <a:t> using .</a:t>
          </a:r>
          <a:r>
            <a:rPr lang="en-IN" sz="1200" kern="1200" dirty="0" err="1">
              <a:solidFill>
                <a:prstClr val="white"/>
              </a:solidFill>
              <a:latin typeface="Calibri" panose="020F0502020204030204"/>
              <a:ea typeface="+mn-ea"/>
              <a:cs typeface="+mn-cs"/>
            </a:rPr>
            <a:t>json_normalize</a:t>
          </a:r>
          <a:r>
            <a:rPr lang="en-IN" sz="1200" kern="1200" dirty="0"/>
            <a:t>()</a:t>
          </a:r>
          <a:endParaRPr lang="en-US" sz="1200" kern="1200" dirty="0"/>
        </a:p>
      </dsp:txBody>
      <dsp:txXfrm>
        <a:off x="5720960" y="235760"/>
        <a:ext cx="1955915" cy="1145050"/>
      </dsp:txXfrm>
    </dsp:sp>
    <dsp:sp modelId="{5AD22A65-F85E-4CB1-B47B-8381CDD0404C}">
      <dsp:nvSpPr>
        <dsp:cNvPr id="0" name=""/>
        <dsp:cNvSpPr/>
      </dsp:nvSpPr>
      <dsp:spPr>
        <a:xfrm>
          <a:off x="7890888" y="556916"/>
          <a:ext cx="429755" cy="5027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7890888" y="657463"/>
        <a:ext cx="300829" cy="301642"/>
      </dsp:txXfrm>
    </dsp:sp>
    <dsp:sp modelId="{7E465F6D-703C-4FD1-A2C5-C22559EA9A1A}">
      <dsp:nvSpPr>
        <dsp:cNvPr id="0" name=""/>
        <dsp:cNvSpPr/>
      </dsp:nvSpPr>
      <dsp:spPr>
        <a:xfrm>
          <a:off x="8523359" y="200136"/>
          <a:ext cx="2027163" cy="12162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dirty="0"/>
            <a:t>Use API calls again on the columns ‘rocket’, ‘payloads’, ‘launchpad’ and ‘cores’ to get more data on launches</a:t>
          </a:r>
          <a:endParaRPr lang="en-US" sz="1200" kern="1200" dirty="0"/>
        </a:p>
      </dsp:txBody>
      <dsp:txXfrm>
        <a:off x="8558983" y="235760"/>
        <a:ext cx="1955915" cy="1145050"/>
      </dsp:txXfrm>
    </dsp:sp>
    <dsp:sp modelId="{B8220E7A-9591-4EEF-B88A-39E4659BFA88}">
      <dsp:nvSpPr>
        <dsp:cNvPr id="0" name=""/>
        <dsp:cNvSpPr/>
      </dsp:nvSpPr>
      <dsp:spPr>
        <a:xfrm rot="5407896">
          <a:off x="9322014" y="1554229"/>
          <a:ext cx="425273" cy="5027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rot="-5400000">
        <a:off x="9383977" y="1592960"/>
        <a:ext cx="301642" cy="297691"/>
      </dsp:txXfrm>
    </dsp:sp>
    <dsp:sp modelId="{D76767B5-2F4A-4925-9F0D-3BD7B85C253C}">
      <dsp:nvSpPr>
        <dsp:cNvPr id="0" name=""/>
        <dsp:cNvSpPr/>
      </dsp:nvSpPr>
      <dsp:spPr>
        <a:xfrm>
          <a:off x="8518723" y="2218834"/>
          <a:ext cx="2027163" cy="12162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dirty="0"/>
            <a:t>Combine all the columns into dictionary</a:t>
          </a:r>
          <a:endParaRPr lang="en-US" sz="1200" kern="1200" dirty="0"/>
        </a:p>
      </dsp:txBody>
      <dsp:txXfrm>
        <a:off x="8554347" y="2254458"/>
        <a:ext cx="1955915" cy="1145050"/>
      </dsp:txXfrm>
    </dsp:sp>
    <dsp:sp modelId="{17C94C20-8B97-4051-A039-406E729FAA15}">
      <dsp:nvSpPr>
        <dsp:cNvPr id="0" name=""/>
        <dsp:cNvSpPr/>
      </dsp:nvSpPr>
      <dsp:spPr>
        <a:xfrm rot="10800000">
          <a:off x="7910574" y="2575614"/>
          <a:ext cx="429758" cy="5027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rot="10800000">
        <a:off x="8039501" y="2676161"/>
        <a:ext cx="300831" cy="301642"/>
      </dsp:txXfrm>
    </dsp:sp>
    <dsp:sp modelId="{DDCA2484-8BDF-4302-91C0-B2C6FE838D1F}">
      <dsp:nvSpPr>
        <dsp:cNvPr id="0" name=""/>
        <dsp:cNvSpPr/>
      </dsp:nvSpPr>
      <dsp:spPr>
        <a:xfrm>
          <a:off x="5680694" y="2218834"/>
          <a:ext cx="2027163" cy="12162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dirty="0"/>
            <a:t>Create Pandas </a:t>
          </a:r>
          <a:r>
            <a:rPr lang="en-IN" sz="1200" kern="1200" dirty="0" err="1"/>
            <a:t>dataframe</a:t>
          </a:r>
          <a:r>
            <a:rPr lang="en-IN" sz="1200" kern="1200" dirty="0"/>
            <a:t> by type casting the dictionary</a:t>
          </a:r>
          <a:endParaRPr lang="en-US" sz="1200" kern="1200" dirty="0"/>
        </a:p>
      </dsp:txBody>
      <dsp:txXfrm>
        <a:off x="5716318" y="2254458"/>
        <a:ext cx="1955915" cy="1145050"/>
      </dsp:txXfrm>
    </dsp:sp>
    <dsp:sp modelId="{07F71DDB-52DA-4358-B58D-F4C6A51F61A7}">
      <dsp:nvSpPr>
        <dsp:cNvPr id="0" name=""/>
        <dsp:cNvSpPr/>
      </dsp:nvSpPr>
      <dsp:spPr>
        <a:xfrm rot="10800000">
          <a:off x="5072545" y="2575614"/>
          <a:ext cx="429758" cy="5027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rot="10800000">
        <a:off x="5201472" y="2676161"/>
        <a:ext cx="300831" cy="301642"/>
      </dsp:txXfrm>
    </dsp:sp>
    <dsp:sp modelId="{B4227CEA-3EF4-4C1E-876A-4942BB899433}">
      <dsp:nvSpPr>
        <dsp:cNvPr id="0" name=""/>
        <dsp:cNvSpPr/>
      </dsp:nvSpPr>
      <dsp:spPr>
        <a:xfrm>
          <a:off x="2842665" y="2218834"/>
          <a:ext cx="2027163" cy="12162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dirty="0"/>
            <a:t>Filter the </a:t>
          </a:r>
          <a:r>
            <a:rPr lang="en-IN" sz="1200" kern="1200" dirty="0" err="1"/>
            <a:t>dataframe</a:t>
          </a:r>
          <a:r>
            <a:rPr lang="en-IN" sz="1200" kern="1200" dirty="0"/>
            <a:t> for Falcon9 launches only</a:t>
          </a:r>
          <a:endParaRPr lang="en-US" sz="1200" kern="1200" dirty="0"/>
        </a:p>
      </dsp:txBody>
      <dsp:txXfrm>
        <a:off x="2878289" y="2254458"/>
        <a:ext cx="1955915" cy="1145050"/>
      </dsp:txXfrm>
    </dsp:sp>
    <dsp:sp modelId="{76088DB7-E410-4889-B813-031547C24BFC}">
      <dsp:nvSpPr>
        <dsp:cNvPr id="0" name=""/>
        <dsp:cNvSpPr/>
      </dsp:nvSpPr>
      <dsp:spPr>
        <a:xfrm rot="10800000">
          <a:off x="2234516" y="2575614"/>
          <a:ext cx="429758" cy="5027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rot="10800000">
        <a:off x="2363443" y="2676161"/>
        <a:ext cx="300831" cy="301642"/>
      </dsp:txXfrm>
    </dsp:sp>
    <dsp:sp modelId="{F540CC33-A311-4364-8414-55E78ABBD653}">
      <dsp:nvSpPr>
        <dsp:cNvPr id="0" name=""/>
        <dsp:cNvSpPr/>
      </dsp:nvSpPr>
      <dsp:spPr>
        <a:xfrm>
          <a:off x="4636" y="2218834"/>
          <a:ext cx="2027163" cy="12162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dirty="0"/>
            <a:t>Replace any null values with the mean values.</a:t>
          </a:r>
          <a:endParaRPr lang="en-US" sz="1200" kern="1200" dirty="0"/>
        </a:p>
      </dsp:txBody>
      <dsp:txXfrm>
        <a:off x="40260" y="2254458"/>
        <a:ext cx="1955915" cy="11450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C8AD4B-9520-471E-A73D-E2357CFAAE7B}">
      <dsp:nvSpPr>
        <dsp:cNvPr id="0" name=""/>
        <dsp:cNvSpPr/>
      </dsp:nvSpPr>
      <dsp:spPr>
        <a:xfrm>
          <a:off x="4636" y="191670"/>
          <a:ext cx="2027163" cy="12162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dirty="0"/>
            <a:t>Pull data from Wikipedia HTML using </a:t>
          </a:r>
          <a:r>
            <a:rPr lang="en-IN" sz="1200" kern="1200" dirty="0" err="1"/>
            <a:t>requests.get</a:t>
          </a:r>
          <a:r>
            <a:rPr lang="en-IN" sz="1200" kern="1200" dirty="0"/>
            <a:t>()</a:t>
          </a:r>
          <a:endParaRPr lang="en-US" sz="1200" kern="1200" dirty="0"/>
        </a:p>
      </dsp:txBody>
      <dsp:txXfrm>
        <a:off x="40260" y="227294"/>
        <a:ext cx="1955915" cy="1145050"/>
      </dsp:txXfrm>
    </dsp:sp>
    <dsp:sp modelId="{7AAE28FD-8041-4CB8-89E5-E0A58BFF1603}">
      <dsp:nvSpPr>
        <dsp:cNvPr id="0" name=""/>
        <dsp:cNvSpPr/>
      </dsp:nvSpPr>
      <dsp:spPr>
        <a:xfrm>
          <a:off x="2216799" y="548451"/>
          <a:ext cx="445681" cy="5027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216799" y="648998"/>
        <a:ext cx="311977" cy="301642"/>
      </dsp:txXfrm>
    </dsp:sp>
    <dsp:sp modelId="{4158E816-BC54-4507-AF69-10975303E0B3}">
      <dsp:nvSpPr>
        <dsp:cNvPr id="0" name=""/>
        <dsp:cNvSpPr/>
      </dsp:nvSpPr>
      <dsp:spPr>
        <a:xfrm>
          <a:off x="2872707" y="191670"/>
          <a:ext cx="2027163" cy="12162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622300">
            <a:lnSpc>
              <a:spcPct val="90000"/>
            </a:lnSpc>
            <a:spcBef>
              <a:spcPct val="0"/>
            </a:spcBef>
            <a:spcAft>
              <a:spcPct val="35000"/>
            </a:spcAft>
            <a:buNone/>
          </a:pPr>
          <a:r>
            <a:rPr lang="en-IN" sz="1200" kern="1200" dirty="0">
              <a:solidFill>
                <a:prstClr val="white"/>
              </a:solidFill>
              <a:latin typeface="Calibri" panose="020F0502020204030204"/>
              <a:ea typeface="+mn-ea"/>
              <a:cs typeface="+mn-cs"/>
            </a:rPr>
            <a:t>Create </a:t>
          </a:r>
          <a:r>
            <a:rPr lang="en-IN" sz="1200" kern="1200" dirty="0" err="1">
              <a:solidFill>
                <a:prstClr val="white"/>
              </a:solidFill>
              <a:latin typeface="Calibri" panose="020F0502020204030204"/>
              <a:ea typeface="+mn-ea"/>
              <a:cs typeface="+mn-cs"/>
            </a:rPr>
            <a:t>BeautifulSoup</a:t>
          </a:r>
          <a:r>
            <a:rPr lang="en-IN" sz="1200" kern="1200" dirty="0">
              <a:solidFill>
                <a:prstClr val="white"/>
              </a:solidFill>
              <a:latin typeface="Calibri" panose="020F0502020204030204"/>
              <a:ea typeface="+mn-ea"/>
              <a:cs typeface="+mn-cs"/>
            </a:rPr>
            <a:t> object from HTML response</a:t>
          </a:r>
          <a:endParaRPr lang="en-US" sz="1200" kern="1200" dirty="0">
            <a:solidFill>
              <a:prstClr val="white"/>
            </a:solidFill>
            <a:latin typeface="Calibri" panose="020F0502020204030204"/>
            <a:ea typeface="+mn-ea"/>
            <a:cs typeface="+mn-cs"/>
          </a:endParaRPr>
        </a:p>
      </dsp:txBody>
      <dsp:txXfrm>
        <a:off x="2908331" y="227294"/>
        <a:ext cx="1955915" cy="1145050"/>
      </dsp:txXfrm>
    </dsp:sp>
    <dsp:sp modelId="{384B08EC-DBE2-4EA2-94B4-88228EFA6742}">
      <dsp:nvSpPr>
        <dsp:cNvPr id="0" name=""/>
        <dsp:cNvSpPr/>
      </dsp:nvSpPr>
      <dsp:spPr>
        <a:xfrm rot="10347">
          <a:off x="5072672" y="552648"/>
          <a:ext cx="416298" cy="5027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072672" y="653007"/>
        <a:ext cx="291409" cy="301642"/>
      </dsp:txXfrm>
    </dsp:sp>
    <dsp:sp modelId="{3D2808AB-4C7E-4FBB-8FB2-1FA858D84221}">
      <dsp:nvSpPr>
        <dsp:cNvPr id="0" name=""/>
        <dsp:cNvSpPr/>
      </dsp:nvSpPr>
      <dsp:spPr>
        <a:xfrm>
          <a:off x="5685336" y="200136"/>
          <a:ext cx="2027163" cy="12162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dirty="0"/>
            <a:t>Extract all column/variable names from the HTML table header</a:t>
          </a:r>
          <a:endParaRPr lang="en-US" sz="1200" kern="1200" dirty="0"/>
        </a:p>
      </dsp:txBody>
      <dsp:txXfrm>
        <a:off x="5720960" y="235760"/>
        <a:ext cx="1955915" cy="1145050"/>
      </dsp:txXfrm>
    </dsp:sp>
    <dsp:sp modelId="{5AD22A65-F85E-4CB1-B47B-8381CDD0404C}">
      <dsp:nvSpPr>
        <dsp:cNvPr id="0" name=""/>
        <dsp:cNvSpPr/>
      </dsp:nvSpPr>
      <dsp:spPr>
        <a:xfrm>
          <a:off x="7890888" y="556916"/>
          <a:ext cx="429755" cy="5027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7890888" y="657463"/>
        <a:ext cx="300829" cy="301642"/>
      </dsp:txXfrm>
    </dsp:sp>
    <dsp:sp modelId="{7E465F6D-703C-4FD1-A2C5-C22559EA9A1A}">
      <dsp:nvSpPr>
        <dsp:cNvPr id="0" name=""/>
        <dsp:cNvSpPr/>
      </dsp:nvSpPr>
      <dsp:spPr>
        <a:xfrm>
          <a:off x="8523359" y="200136"/>
          <a:ext cx="2027163" cy="12162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dirty="0"/>
            <a:t>Using ‘</a:t>
          </a:r>
          <a:r>
            <a:rPr lang="en-IN" sz="1200" kern="1200" dirty="0" err="1"/>
            <a:t>find_all</a:t>
          </a:r>
          <a:r>
            <a:rPr lang="en-IN" sz="1200" kern="1200" dirty="0"/>
            <a:t>’ function, extract tables from </a:t>
          </a:r>
          <a:r>
            <a:rPr lang="en-IN" sz="1200" kern="1200" dirty="0" err="1"/>
            <a:t>BeautifulSoup</a:t>
          </a:r>
          <a:r>
            <a:rPr lang="en-IN" sz="1200" kern="1200" dirty="0"/>
            <a:t> object</a:t>
          </a:r>
          <a:endParaRPr lang="en-US" sz="1200" kern="1200" dirty="0"/>
        </a:p>
      </dsp:txBody>
      <dsp:txXfrm>
        <a:off x="8558983" y="235760"/>
        <a:ext cx="1955915" cy="1145050"/>
      </dsp:txXfrm>
    </dsp:sp>
    <dsp:sp modelId="{B8220E7A-9591-4EEF-B88A-39E4659BFA88}">
      <dsp:nvSpPr>
        <dsp:cNvPr id="0" name=""/>
        <dsp:cNvSpPr/>
      </dsp:nvSpPr>
      <dsp:spPr>
        <a:xfrm rot="5407896">
          <a:off x="9322014" y="1554229"/>
          <a:ext cx="425273" cy="5027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rot="-5400000">
        <a:off x="9383977" y="1592960"/>
        <a:ext cx="301642" cy="297691"/>
      </dsp:txXfrm>
    </dsp:sp>
    <dsp:sp modelId="{D76767B5-2F4A-4925-9F0D-3BD7B85C253C}">
      <dsp:nvSpPr>
        <dsp:cNvPr id="0" name=""/>
        <dsp:cNvSpPr/>
      </dsp:nvSpPr>
      <dsp:spPr>
        <a:xfrm>
          <a:off x="8518723" y="2218834"/>
          <a:ext cx="2027163" cy="12162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dirty="0"/>
            <a:t>Extract the third table and create a data frame by parsing the HTML tables</a:t>
          </a:r>
          <a:endParaRPr lang="en-US" sz="1200" kern="1200" dirty="0"/>
        </a:p>
      </dsp:txBody>
      <dsp:txXfrm>
        <a:off x="8554347" y="2254458"/>
        <a:ext cx="1955915" cy="1145050"/>
      </dsp:txXfrm>
    </dsp:sp>
    <dsp:sp modelId="{17C94C20-8B97-4051-A039-406E729FAA15}">
      <dsp:nvSpPr>
        <dsp:cNvPr id="0" name=""/>
        <dsp:cNvSpPr/>
      </dsp:nvSpPr>
      <dsp:spPr>
        <a:xfrm rot="10800000">
          <a:off x="7910574" y="2575614"/>
          <a:ext cx="429758" cy="5027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rot="10800000">
        <a:off x="8039501" y="2676161"/>
        <a:ext cx="300831" cy="301642"/>
      </dsp:txXfrm>
    </dsp:sp>
    <dsp:sp modelId="{DDCA2484-8BDF-4302-91C0-B2C6FE838D1F}">
      <dsp:nvSpPr>
        <dsp:cNvPr id="0" name=""/>
        <dsp:cNvSpPr/>
      </dsp:nvSpPr>
      <dsp:spPr>
        <a:xfrm>
          <a:off x="5680694" y="2218834"/>
          <a:ext cx="2027163" cy="12162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dirty="0"/>
            <a:t>Extract launch records from table rows and create a dictionary with them</a:t>
          </a:r>
          <a:endParaRPr lang="en-US" sz="1200" kern="1200" dirty="0"/>
        </a:p>
      </dsp:txBody>
      <dsp:txXfrm>
        <a:off x="5716318" y="2254458"/>
        <a:ext cx="1955915" cy="1145050"/>
      </dsp:txXfrm>
    </dsp:sp>
    <dsp:sp modelId="{07F71DDB-52DA-4358-B58D-F4C6A51F61A7}">
      <dsp:nvSpPr>
        <dsp:cNvPr id="0" name=""/>
        <dsp:cNvSpPr/>
      </dsp:nvSpPr>
      <dsp:spPr>
        <a:xfrm rot="10800000">
          <a:off x="5078900" y="2575614"/>
          <a:ext cx="425267" cy="5027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rot="10800000">
        <a:off x="5206480" y="2676161"/>
        <a:ext cx="297687" cy="301642"/>
      </dsp:txXfrm>
    </dsp:sp>
    <dsp:sp modelId="{B4227CEA-3EF4-4C1E-876A-4942BB899433}">
      <dsp:nvSpPr>
        <dsp:cNvPr id="0" name=""/>
        <dsp:cNvSpPr/>
      </dsp:nvSpPr>
      <dsp:spPr>
        <a:xfrm>
          <a:off x="2851138" y="2218834"/>
          <a:ext cx="2027163" cy="12162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dirty="0"/>
            <a:t>Type cast the dictionary to </a:t>
          </a:r>
          <a:r>
            <a:rPr lang="en-IN" sz="1200" kern="1200" dirty="0" err="1"/>
            <a:t>DataFrame</a:t>
          </a:r>
          <a:endParaRPr lang="en-US" sz="1200" kern="1200" dirty="0"/>
        </a:p>
      </dsp:txBody>
      <dsp:txXfrm>
        <a:off x="2886762" y="2254458"/>
        <a:ext cx="1955915" cy="11450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B69968-DB3B-401A-8CFF-D935E8786C7E}">
      <dsp:nvSpPr>
        <dsp:cNvPr id="0" name=""/>
        <dsp:cNvSpPr/>
      </dsp:nvSpPr>
      <dsp:spPr>
        <a:xfrm>
          <a:off x="4427" y="459032"/>
          <a:ext cx="1935861" cy="11615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Calculate number of launches on each site</a:t>
          </a:r>
          <a:endParaRPr lang="en-US" sz="1400" kern="1200" dirty="0"/>
        </a:p>
      </dsp:txBody>
      <dsp:txXfrm>
        <a:off x="38447" y="493052"/>
        <a:ext cx="1867821" cy="1093476"/>
      </dsp:txXfrm>
    </dsp:sp>
    <dsp:sp modelId="{83D2D4D6-4024-4CFE-BF70-C2E6BCF3F1A4}">
      <dsp:nvSpPr>
        <dsp:cNvPr id="0" name=""/>
        <dsp:cNvSpPr/>
      </dsp:nvSpPr>
      <dsp:spPr>
        <a:xfrm>
          <a:off x="2133874" y="799744"/>
          <a:ext cx="410402" cy="4800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2133874" y="895763"/>
        <a:ext cx="287281" cy="288055"/>
      </dsp:txXfrm>
    </dsp:sp>
    <dsp:sp modelId="{A9BB456C-07D9-489D-AD16-5F8A455E7596}">
      <dsp:nvSpPr>
        <dsp:cNvPr id="0" name=""/>
        <dsp:cNvSpPr/>
      </dsp:nvSpPr>
      <dsp:spPr>
        <a:xfrm>
          <a:off x="2714633" y="459032"/>
          <a:ext cx="1935861" cy="11615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dirty="0"/>
            <a:t>Calculate the number and occurrence of each orbit</a:t>
          </a:r>
          <a:endParaRPr lang="en-US" sz="1400" b="0" kern="1200" dirty="0"/>
        </a:p>
      </dsp:txBody>
      <dsp:txXfrm>
        <a:off x="2748653" y="493052"/>
        <a:ext cx="1867821" cy="1093476"/>
      </dsp:txXfrm>
    </dsp:sp>
    <dsp:sp modelId="{7AF480B4-043F-43AA-9AA8-E0D56A162ED7}">
      <dsp:nvSpPr>
        <dsp:cNvPr id="0" name=""/>
        <dsp:cNvSpPr/>
      </dsp:nvSpPr>
      <dsp:spPr>
        <a:xfrm>
          <a:off x="4844080" y="799744"/>
          <a:ext cx="410402" cy="4800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4844080" y="895763"/>
        <a:ext cx="287281" cy="288055"/>
      </dsp:txXfrm>
    </dsp:sp>
    <dsp:sp modelId="{6A9397DE-E706-4BB9-8D78-A0582BA66F4A}">
      <dsp:nvSpPr>
        <dsp:cNvPr id="0" name=""/>
        <dsp:cNvSpPr/>
      </dsp:nvSpPr>
      <dsp:spPr>
        <a:xfrm>
          <a:off x="5424838" y="459032"/>
          <a:ext cx="1935861" cy="11615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dirty="0"/>
            <a:t>Calculate the number and </a:t>
          </a:r>
          <a:r>
            <a:rPr lang="en-US" sz="1400" b="0" i="0" kern="1200" dirty="0" err="1"/>
            <a:t>occurence</a:t>
          </a:r>
          <a:r>
            <a:rPr lang="en-US" sz="1400" b="0" i="0" kern="1200" dirty="0"/>
            <a:t> of mission outcome per orbit type</a:t>
          </a:r>
          <a:endParaRPr lang="en-US" sz="1400" b="0" kern="1200" dirty="0"/>
        </a:p>
      </dsp:txBody>
      <dsp:txXfrm>
        <a:off x="5458858" y="493052"/>
        <a:ext cx="1867821" cy="1093476"/>
      </dsp:txXfrm>
    </dsp:sp>
    <dsp:sp modelId="{436A8D72-D333-4425-BAA1-45DED7EFA3CF}">
      <dsp:nvSpPr>
        <dsp:cNvPr id="0" name=""/>
        <dsp:cNvSpPr/>
      </dsp:nvSpPr>
      <dsp:spPr>
        <a:xfrm>
          <a:off x="7554285" y="799744"/>
          <a:ext cx="410402" cy="4800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7554285" y="895763"/>
        <a:ext cx="287281" cy="288055"/>
      </dsp:txXfrm>
    </dsp:sp>
    <dsp:sp modelId="{10498FDA-4C20-4319-87B0-99D0766AB817}">
      <dsp:nvSpPr>
        <dsp:cNvPr id="0" name=""/>
        <dsp:cNvSpPr/>
      </dsp:nvSpPr>
      <dsp:spPr>
        <a:xfrm>
          <a:off x="8135044" y="459032"/>
          <a:ext cx="1935861" cy="11615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dirty="0"/>
            <a:t>Create a landing outcome label from Outcome column</a:t>
          </a:r>
        </a:p>
      </dsp:txBody>
      <dsp:txXfrm>
        <a:off x="8169064" y="493052"/>
        <a:ext cx="1867821" cy="10934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17BB4A-2A44-4B03-8560-96FF5BCDD4D5}">
      <dsp:nvSpPr>
        <dsp:cNvPr id="0" name=""/>
        <dsp:cNvSpPr/>
      </dsp:nvSpPr>
      <dsp:spPr>
        <a:xfrm rot="5400000">
          <a:off x="700799" y="824014"/>
          <a:ext cx="1288456" cy="15532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F418B4A-5F9A-4F40-8065-F0BA1246FF24}">
      <dsp:nvSpPr>
        <dsp:cNvPr id="0" name=""/>
        <dsp:cNvSpPr/>
      </dsp:nvSpPr>
      <dsp:spPr>
        <a:xfrm>
          <a:off x="438259" y="1318"/>
          <a:ext cx="2843124" cy="10354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dirty="0"/>
            <a:t>Define the dependent variable separately as a series by converting column ‘class’ into </a:t>
          </a:r>
          <a:r>
            <a:rPr lang="en-IN" sz="1200" kern="1200" dirty="0" err="1"/>
            <a:t>numpy</a:t>
          </a:r>
          <a:r>
            <a:rPr lang="en-IN" sz="1200" kern="1200" dirty="0"/>
            <a:t> object and store in Y</a:t>
          </a:r>
          <a:endParaRPr lang="en-US" sz="1200" kern="1200" dirty="0"/>
        </a:p>
      </dsp:txBody>
      <dsp:txXfrm>
        <a:off x="468587" y="31646"/>
        <a:ext cx="2782468" cy="974820"/>
      </dsp:txXfrm>
    </dsp:sp>
    <dsp:sp modelId="{3D3F799D-BDFC-4666-A01B-56D69B98770D}">
      <dsp:nvSpPr>
        <dsp:cNvPr id="0" name=""/>
        <dsp:cNvSpPr/>
      </dsp:nvSpPr>
      <dsp:spPr>
        <a:xfrm rot="5400000">
          <a:off x="700799" y="2118359"/>
          <a:ext cx="1288456" cy="15532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AF663C7-5428-4347-BC58-ACAA146566EE}">
      <dsp:nvSpPr>
        <dsp:cNvPr id="0" name=""/>
        <dsp:cNvSpPr/>
      </dsp:nvSpPr>
      <dsp:spPr>
        <a:xfrm>
          <a:off x="421329" y="1295663"/>
          <a:ext cx="2876984" cy="10354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622300">
            <a:lnSpc>
              <a:spcPct val="90000"/>
            </a:lnSpc>
            <a:spcBef>
              <a:spcPct val="0"/>
            </a:spcBef>
            <a:spcAft>
              <a:spcPct val="35000"/>
            </a:spcAft>
            <a:buNone/>
          </a:pPr>
          <a:r>
            <a:rPr lang="en-US" sz="1200" b="0" i="0" kern="1200" dirty="0"/>
            <a:t>Standardize the data in rest of the </a:t>
          </a:r>
          <a:r>
            <a:rPr lang="en-US" sz="1200" b="0" i="0" kern="1200" dirty="0" err="1"/>
            <a:t>dataframe</a:t>
          </a:r>
          <a:r>
            <a:rPr lang="en-US" sz="1200" b="0" i="0" kern="1200" dirty="0"/>
            <a:t> by using </a:t>
          </a:r>
          <a:r>
            <a:rPr lang="en-US" sz="1200" b="0" i="0" kern="1200" dirty="0" err="1"/>
            <a:t>StandardScalar</a:t>
          </a:r>
          <a:r>
            <a:rPr lang="en-US" sz="1200" b="0" i="0" kern="1200" dirty="0"/>
            <a:t> from preprocessing library and apply .</a:t>
          </a:r>
          <a:r>
            <a:rPr lang="en-US" sz="1200" b="0" i="0" kern="1200" dirty="0" err="1"/>
            <a:t>fit_transform</a:t>
          </a:r>
          <a:r>
            <a:rPr lang="en-US" sz="1200" b="0" i="0" kern="1200" dirty="0"/>
            <a:t>() and store in X</a:t>
          </a:r>
          <a:endParaRPr lang="en-US" sz="1200" kern="1200" dirty="0">
            <a:solidFill>
              <a:prstClr val="white"/>
            </a:solidFill>
            <a:latin typeface="Calibri" panose="020F0502020204030204"/>
            <a:ea typeface="+mn-ea"/>
            <a:cs typeface="+mn-cs"/>
          </a:endParaRPr>
        </a:p>
      </dsp:txBody>
      <dsp:txXfrm>
        <a:off x="451657" y="1325991"/>
        <a:ext cx="2816328" cy="974820"/>
      </dsp:txXfrm>
    </dsp:sp>
    <dsp:sp modelId="{C77BE16B-8206-4634-8FC8-7A1149D4DEFA}">
      <dsp:nvSpPr>
        <dsp:cNvPr id="0" name=""/>
        <dsp:cNvSpPr/>
      </dsp:nvSpPr>
      <dsp:spPr>
        <a:xfrm>
          <a:off x="1349906" y="2765532"/>
          <a:ext cx="3538750" cy="15532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7FC3398-9FB6-420E-81C5-60B630AC2BBC}">
      <dsp:nvSpPr>
        <dsp:cNvPr id="0" name=""/>
        <dsp:cNvSpPr/>
      </dsp:nvSpPr>
      <dsp:spPr>
        <a:xfrm>
          <a:off x="429794" y="2590008"/>
          <a:ext cx="2860054" cy="10354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dirty="0"/>
            <a:t>Use the function </a:t>
          </a:r>
          <a:r>
            <a:rPr lang="en-US" sz="1200" b="0" i="0" kern="1200" dirty="0" err="1"/>
            <a:t>train_test_split</a:t>
          </a:r>
          <a:r>
            <a:rPr lang="en-US" sz="1200" b="0" i="0" kern="1200" dirty="0"/>
            <a:t> to split the data X and Y into training and test data. Set the parameter </a:t>
          </a:r>
          <a:r>
            <a:rPr lang="en-US" sz="1200" b="0" i="0" kern="1200" dirty="0" err="1"/>
            <a:t>test_size</a:t>
          </a:r>
          <a:r>
            <a:rPr lang="en-US" sz="1200" b="0" i="0" kern="1200" dirty="0"/>
            <a:t> to 0.2 and </a:t>
          </a:r>
          <a:r>
            <a:rPr lang="en-US" sz="1200" b="0" i="0" kern="1200" dirty="0" err="1"/>
            <a:t>random_state</a:t>
          </a:r>
          <a:r>
            <a:rPr lang="en-US" sz="1200" b="0" i="0" kern="1200" dirty="0"/>
            <a:t> to 2</a:t>
          </a:r>
          <a:endParaRPr lang="en-US" sz="1200" kern="1200" dirty="0"/>
        </a:p>
      </dsp:txBody>
      <dsp:txXfrm>
        <a:off x="460122" y="2620336"/>
        <a:ext cx="2799398" cy="974820"/>
      </dsp:txXfrm>
    </dsp:sp>
    <dsp:sp modelId="{E972CD25-0292-47B2-B7FD-EB4BB6C7A3A0}">
      <dsp:nvSpPr>
        <dsp:cNvPr id="0" name=""/>
        <dsp:cNvSpPr/>
      </dsp:nvSpPr>
      <dsp:spPr>
        <a:xfrm rot="16200000">
          <a:off x="4249600" y="2118359"/>
          <a:ext cx="1288456" cy="15532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28B03DB-41E8-47B3-A596-860157DAE9DB}">
      <dsp:nvSpPr>
        <dsp:cNvPr id="0" name=""/>
        <dsp:cNvSpPr/>
      </dsp:nvSpPr>
      <dsp:spPr>
        <a:xfrm>
          <a:off x="3893228" y="2590008"/>
          <a:ext cx="3030786" cy="10354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dirty="0"/>
            <a:t>Create regression objects for following models: Logistic Regression, SVM, </a:t>
          </a:r>
          <a:r>
            <a:rPr lang="en-US" sz="1200" b="0" i="0" kern="1200" dirty="0" err="1"/>
            <a:t>DecisionTreeClassifier</a:t>
          </a:r>
          <a:r>
            <a:rPr lang="en-US" sz="1200" b="0" i="0" kern="1200" dirty="0"/>
            <a:t>, and </a:t>
          </a:r>
          <a:r>
            <a:rPr lang="en-US" sz="1200" b="0" i="0" kern="1200" dirty="0" err="1"/>
            <a:t>KNeighboursClassifier</a:t>
          </a:r>
          <a:r>
            <a:rPr lang="en-US" sz="1200" b="0" i="0" kern="1200" dirty="0"/>
            <a:t> </a:t>
          </a:r>
          <a:endParaRPr lang="en-US" sz="1200" kern="1200" dirty="0"/>
        </a:p>
      </dsp:txBody>
      <dsp:txXfrm>
        <a:off x="3923556" y="2620336"/>
        <a:ext cx="2970130" cy="974820"/>
      </dsp:txXfrm>
    </dsp:sp>
    <dsp:sp modelId="{159C9208-E6A8-40CC-B4E0-AFD444577917}">
      <dsp:nvSpPr>
        <dsp:cNvPr id="0" name=""/>
        <dsp:cNvSpPr/>
      </dsp:nvSpPr>
      <dsp:spPr>
        <a:xfrm rot="16200000">
          <a:off x="4249600" y="824014"/>
          <a:ext cx="1288456" cy="15532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DB98680-3307-4510-9614-00B5B03C1D9B}">
      <dsp:nvSpPr>
        <dsp:cNvPr id="0" name=""/>
        <dsp:cNvSpPr/>
      </dsp:nvSpPr>
      <dsp:spPr>
        <a:xfrm>
          <a:off x="3867825" y="1295663"/>
          <a:ext cx="3081594" cy="10354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dirty="0"/>
            <a:t>Fit each model using </a:t>
          </a:r>
          <a:r>
            <a:rPr lang="en-US" sz="1200" b="0" i="0" kern="1200" dirty="0" err="1"/>
            <a:t>GridSearchCV</a:t>
          </a:r>
          <a:r>
            <a:rPr lang="en-US" sz="1200" b="0" i="0" kern="1200" dirty="0"/>
            <a:t> (cv=10) to find optimal parameters for each model from a given hyper-parameter grid</a:t>
          </a:r>
          <a:endParaRPr lang="en-US" sz="1200" kern="1200" dirty="0"/>
        </a:p>
      </dsp:txBody>
      <dsp:txXfrm>
        <a:off x="3898153" y="1325991"/>
        <a:ext cx="3020938" cy="974820"/>
      </dsp:txXfrm>
    </dsp:sp>
    <dsp:sp modelId="{A121B6A9-A1B7-4D15-87AC-D842E03043A7}">
      <dsp:nvSpPr>
        <dsp:cNvPr id="0" name=""/>
        <dsp:cNvSpPr/>
      </dsp:nvSpPr>
      <dsp:spPr>
        <a:xfrm>
          <a:off x="4899057" y="176841"/>
          <a:ext cx="3405931" cy="15532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9621D3D-F7F6-4BBC-935D-F655773441C7}">
      <dsp:nvSpPr>
        <dsp:cNvPr id="0" name=""/>
        <dsp:cNvSpPr/>
      </dsp:nvSpPr>
      <dsp:spPr>
        <a:xfrm>
          <a:off x="3876290" y="1318"/>
          <a:ext cx="3064664" cy="10354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dirty="0"/>
            <a:t>Calculate the accuracy on the training data using the method ’score’ for optimal parameters</a:t>
          </a:r>
          <a:endParaRPr lang="en-US" sz="1200" kern="1200" dirty="0"/>
        </a:p>
      </dsp:txBody>
      <dsp:txXfrm>
        <a:off x="3906618" y="31646"/>
        <a:ext cx="3004008" cy="974820"/>
      </dsp:txXfrm>
    </dsp:sp>
    <dsp:sp modelId="{140EF384-68CE-4F4C-82AA-D2CFABC140F6}">
      <dsp:nvSpPr>
        <dsp:cNvPr id="0" name=""/>
        <dsp:cNvSpPr/>
      </dsp:nvSpPr>
      <dsp:spPr>
        <a:xfrm rot="5400000">
          <a:off x="7665040" y="824014"/>
          <a:ext cx="1288456" cy="15532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D2628C3-214C-4581-B62B-EE439575370F}">
      <dsp:nvSpPr>
        <dsp:cNvPr id="0" name=""/>
        <dsp:cNvSpPr/>
      </dsp:nvSpPr>
      <dsp:spPr>
        <a:xfrm>
          <a:off x="7569729" y="1318"/>
          <a:ext cx="2508665" cy="10354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dirty="0"/>
            <a:t>Calculate the accuracy on the test data using the method ’score’</a:t>
          </a:r>
          <a:endParaRPr lang="en-US" sz="1200" kern="1200" dirty="0"/>
        </a:p>
      </dsp:txBody>
      <dsp:txXfrm>
        <a:off x="7600057" y="31646"/>
        <a:ext cx="2448009" cy="974820"/>
      </dsp:txXfrm>
    </dsp:sp>
    <dsp:sp modelId="{BBC98CCC-81E9-4B31-B8D0-58F31232BF4E}">
      <dsp:nvSpPr>
        <dsp:cNvPr id="0" name=""/>
        <dsp:cNvSpPr/>
      </dsp:nvSpPr>
      <dsp:spPr>
        <a:xfrm rot="5400000">
          <a:off x="7665040" y="2118359"/>
          <a:ext cx="1288456" cy="15532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87A5738-BD74-4E5A-A034-FE9CAEA8F5C5}">
      <dsp:nvSpPr>
        <dsp:cNvPr id="0" name=""/>
        <dsp:cNvSpPr/>
      </dsp:nvSpPr>
      <dsp:spPr>
        <a:xfrm>
          <a:off x="7544326" y="1295663"/>
          <a:ext cx="2559472" cy="10354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dirty="0"/>
            <a:t>Predict the outcome using test data and plot confusion matrix for each model.</a:t>
          </a:r>
          <a:endParaRPr lang="en-US" sz="1200" kern="1200" dirty="0"/>
        </a:p>
      </dsp:txBody>
      <dsp:txXfrm>
        <a:off x="7574654" y="1325991"/>
        <a:ext cx="2498816" cy="974820"/>
      </dsp:txXfrm>
    </dsp:sp>
    <dsp:sp modelId="{0F19CFA0-3305-472C-A1F4-1162999A48CB}">
      <dsp:nvSpPr>
        <dsp:cNvPr id="0" name=""/>
        <dsp:cNvSpPr/>
      </dsp:nvSpPr>
      <dsp:spPr>
        <a:xfrm>
          <a:off x="7518931" y="2590008"/>
          <a:ext cx="2610262" cy="10354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dirty="0"/>
            <a:t>Use </a:t>
          </a:r>
          <a:r>
            <a:rPr lang="en-IN" sz="1200" kern="1200" dirty="0" err="1"/>
            <a:t>barplot</a:t>
          </a:r>
          <a:r>
            <a:rPr lang="en-IN" sz="1200" kern="1200" dirty="0"/>
            <a:t> to compare the accuracy of all models on test data</a:t>
          </a:r>
          <a:endParaRPr lang="en-US" sz="1200" kern="1200" dirty="0"/>
        </a:p>
      </dsp:txBody>
      <dsp:txXfrm>
        <a:off x="7549259" y="2620336"/>
        <a:ext cx="2549606" cy="974820"/>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11/28/2022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29T04:27:18.39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332 269,'-1'3,"-1"0,0 0,0-1,-1 1,1-1,0 1,-1-1,0 0,1 0,-1 0,0 0,-5 2,-5 5,3-2,0-1,0 0,-1-1,1 0,-1 0,-17 3,19-6,1 1,-1 0,1 0,0 0,0 1,0 0,1 1,-1 0,1 0,0 0,0 1,-11 13,9-8,0 0,1 1,1 0,0 0,0 1,1 0,1 0,0 0,1 0,0 1,1 0,1 0,-1 24,2-33,1 0,0 1,0-1,0 1,1-1,0 0,0 1,0-1,0 0,1 0,0 0,0 0,1 0,0 0,-1 0,1-1,1 1,-1-1,1 0,-1 0,1-1,0 1,1-1,-1 1,1-1,-1-1,1 1,0-1,9 4,3 0,0 0,0-1,1-1,0 0,23 1,-35-5,0 0,1 0,-1-1,0 1,0-1,0-1,0 1,0-1,-1 0,1 0,0-1,-1 0,0 0,1 0,-1 0,0-1,-1 0,1 0,5-7,6-11,-1-1,-1 0,-1-1,-1-1,-1 0,9-32,-1 7,-17 44,31-90,-31 88,1 0,-2-1,1 1,-1-1,-1 1,0-1,0 1,0-1,-3-10,2 15,-1 1,0 0,1 0,-1 0,0 0,-1 0,1 0,0 0,-1 0,0 1,1 0,-1-1,0 1,0 0,0 0,-1 1,1-1,-7-2,-8-2,0 0,-26-4,24 6,-15-4,-49-4,74 11,-1 0,0 1,1 0,-1 1,0 0,1 0,-1 2,1-1,-12 5,18-4,0-1,0 1,1 0,-1 1,1-1,0 1,0-1,0 1,0 0,0 0,1 0,0 0,0 1,0-1,0 1,-1 8,-3 11,-5 47,9-57,-12 142,13-136,1 1,2 0,-1-1,2 1,8 29,-9-45,1-1,-1 1,1 0,0-1,0 1,1-1,-1 0,1 0,0-1,0 1,0-1,1 0,-1 0,1 0,9 4,9 4,1-2,26 7,-25-8,3 0,1-1,0-1,45 3,-59-8,0 0,0-1,0-1,-1 0,1-2,0 1,-1-2,28-9,-34 8,1 0,0-1,-1 0,0-1,-1 0,0 0,0 0,0-1,-1 0,0 0,0-1,-1 0,0 1,3-11,8-19,-2-1,9-43,-18 66,3-19,0 1,-2-1,-2 0,-1 0,-3-53,-2 72,0-1,-1 0,0 1,-1 0,-13-30,13 37,0 0,-1 1,0-1,-1 1,0 0,0 1,-1-1,0 1,0 1,-15-12,13 13,1 1,-1-1,0 1,-1 1,1 0,-1 0,1 1,-1 0,0 1,-11-1,-18 2,-51 5,13 0,5-5,52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11/28/2022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11/28/2022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11/28/2022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11/28/2022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11/28/2022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11/28/2022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11/28/2022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11/28/2022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11/28/2022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11/28/2022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Raghava33/DataScience-Certification-Capstone-project/blob/799293333451cabb741c6e5de768d1d4bd4c1620/Week%201/EDA%20lab.ipynb"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aghava33/DataScience-Certification-Capstone-project/blob/799293333451cabb741c6e5de768d1d4bd4c1620/Week%202/EDA%20with%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aghava33/DataScience-Certification-Capstone-project/blob/6ed5158dd8d3a85502aaebbd36c8edc6494970a4/Week%202/EDA%20with%20SQL%20skills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aghava33/DataScience-Certification-Capstone-project/blob/111a33a5ea3d41ba4fc9185a5659196c7982b050/Week%203/Interactive%20map%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aghava33/DataScience-Certification-Capstone-project/blob/111a33a5ea3d41ba4fc9185a5659196c7982b050/Week%203/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Raghava33/DataScience-Certification-Capstone-project/blob/111a33a5ea3d41ba4fc9185a5659196c7982b050/Week%204/IBM-DS0321EN-SkillsNetwork_labs_module_4_SpaceX_Machine_Learning_Prediction_Part_5.jupyterlite.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Raghava33/DataScience-Certification-Capstone-project/blob/799293333451cabb741c6e5de768d1d4bd4c1620/Week%202/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customXml" Target="../ink/ink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Raghava33/DataScience-Certification-Capstone-project/blob/6ed5158dd8d3a85502aaebbd36c8edc6494970a4/Week%202/EDA%20with%20SQL%20skillslab.ipynb"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Raghava33/DataScience-Certification-Capstone-project/blob/799293333451cabb741c6e5de768d1d4bd4c1620/Week%201/Data%20Collection%20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Raghava33/DataScience-Certification-Capstone-project/blob/799293333451cabb741c6e5de768d1d4bd4c1620/Week%201/Data%20collection%20web%20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Sri Yenigalla</a:t>
            </a:r>
          </a:p>
          <a:p>
            <a:r>
              <a:rPr lang="en-US" dirty="0">
                <a:solidFill>
                  <a:schemeClr val="bg2"/>
                </a:solidFill>
                <a:latin typeface="Abadi" panose="020B0604020104020204" pitchFamily="34" charset="0"/>
                <a:ea typeface="SF Pro" pitchFamily="2" charset="0"/>
                <a:cs typeface="SF Pro" pitchFamily="2" charset="0"/>
              </a:rPr>
              <a:t>11/19/2022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94725"/>
            <a:ext cx="8975652" cy="4351338"/>
          </a:xfrm>
          <a:prstGeom prst="rect">
            <a:avLst/>
          </a:prstGeom>
        </p:spPr>
        <p:txBody>
          <a:bodyPr/>
          <a:lstStyle/>
          <a:p>
            <a:r>
              <a:rPr lang="en-US" sz="1800" spc="-5" dirty="0">
                <a:solidFill>
                  <a:srgbClr val="404040"/>
                </a:solidFill>
                <a:cs typeface="Carlito"/>
              </a:rPr>
              <a:t>In the data set there are several different cases where the booster did not land successfully. Sometimes a landing was attempted but failed due to an accident; for example, </a:t>
            </a:r>
            <a:r>
              <a:rPr lang="en-US" sz="1800" b="1" spc="-5" dirty="0">
                <a:solidFill>
                  <a:srgbClr val="404040"/>
                </a:solidFill>
                <a:cs typeface="Carlito"/>
              </a:rPr>
              <a:t>True Ocean</a:t>
            </a:r>
            <a:r>
              <a:rPr lang="en-US" sz="1800" spc="-5" dirty="0">
                <a:solidFill>
                  <a:srgbClr val="404040"/>
                </a:solidFill>
                <a:cs typeface="Carlito"/>
              </a:rPr>
              <a:t> means the mission outcome was successfully landed to a specific region of the ocean while </a:t>
            </a:r>
            <a:r>
              <a:rPr lang="en-US" sz="1800" b="1" spc="-5" dirty="0">
                <a:solidFill>
                  <a:srgbClr val="404040"/>
                </a:solidFill>
                <a:cs typeface="Carlito"/>
              </a:rPr>
              <a:t>False Ocean </a:t>
            </a:r>
            <a:r>
              <a:rPr lang="en-US" sz="1800" spc="-5" dirty="0">
                <a:solidFill>
                  <a:srgbClr val="404040"/>
                </a:solidFill>
                <a:cs typeface="Carlito"/>
              </a:rPr>
              <a:t>means the mission outcome was unsuccessfully landed to a specific region of the ocean. </a:t>
            </a:r>
            <a:r>
              <a:rPr lang="en-US" sz="1800" b="1" spc="-5" dirty="0">
                <a:solidFill>
                  <a:srgbClr val="404040"/>
                </a:solidFill>
                <a:cs typeface="Carlito"/>
              </a:rPr>
              <a:t>True RTLS </a:t>
            </a:r>
            <a:r>
              <a:rPr lang="en-US" sz="1800" spc="-5" dirty="0">
                <a:solidFill>
                  <a:srgbClr val="404040"/>
                </a:solidFill>
                <a:cs typeface="Carlito"/>
              </a:rPr>
              <a:t>means the mission outcome was successfully landed to a ground pad </a:t>
            </a:r>
            <a:r>
              <a:rPr lang="en-US" sz="1800" b="1" spc="-5" dirty="0">
                <a:solidFill>
                  <a:srgbClr val="404040"/>
                </a:solidFill>
                <a:cs typeface="Carlito"/>
              </a:rPr>
              <a:t>False RTLS </a:t>
            </a:r>
            <a:r>
              <a:rPr lang="en-US" sz="1800" spc="-5" dirty="0">
                <a:solidFill>
                  <a:srgbClr val="404040"/>
                </a:solidFill>
                <a:cs typeface="Carlito"/>
              </a:rPr>
              <a:t>means the mission outcome was unsuccessfully landed to a ground pad. </a:t>
            </a:r>
            <a:r>
              <a:rPr lang="en-US" sz="1800" b="1" spc="-5" dirty="0">
                <a:solidFill>
                  <a:srgbClr val="404040"/>
                </a:solidFill>
                <a:cs typeface="Carlito"/>
              </a:rPr>
              <a:t>True ASDS </a:t>
            </a:r>
            <a:r>
              <a:rPr lang="en-US" sz="1800" spc="-5" dirty="0">
                <a:solidFill>
                  <a:srgbClr val="404040"/>
                </a:solidFill>
                <a:cs typeface="Carlito"/>
              </a:rPr>
              <a:t>means the mission outcome was successfully landed on a drone ship </a:t>
            </a:r>
            <a:r>
              <a:rPr lang="en-US" sz="1800" b="1" spc="-5" dirty="0">
                <a:solidFill>
                  <a:srgbClr val="404040"/>
                </a:solidFill>
                <a:cs typeface="Carlito"/>
              </a:rPr>
              <a:t>False ASDS </a:t>
            </a:r>
            <a:r>
              <a:rPr lang="en-US" sz="1800" spc="-5" dirty="0">
                <a:solidFill>
                  <a:srgbClr val="404040"/>
                </a:solidFill>
                <a:cs typeface="Carlito"/>
              </a:rPr>
              <a:t>means the mission outcome was unsuccessfully landed on a drone ship.</a:t>
            </a:r>
          </a:p>
          <a:p>
            <a:r>
              <a:rPr lang="en-US" sz="1800" spc="-5" dirty="0">
                <a:solidFill>
                  <a:srgbClr val="404040"/>
                </a:solidFill>
                <a:cs typeface="Carlito"/>
              </a:rPr>
              <a:t>In this section, we will mainly convert those outcomes into Training Labels with 1 means the booster successfully landed 0 means it was unsuccessful.</a:t>
            </a:r>
          </a:p>
          <a:p>
            <a:pPr marL="0" indent="0">
              <a:buNone/>
            </a:pP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6" name="Diagram 5">
            <a:extLst>
              <a:ext uri="{FF2B5EF4-FFF2-40B4-BE49-F238E27FC236}">
                <a16:creationId xmlns:a16="http://schemas.microsoft.com/office/drawing/2014/main" id="{ECD4A1C7-7198-F6D9-CB82-88005C060EDE}"/>
              </a:ext>
            </a:extLst>
          </p:cNvPr>
          <p:cNvGraphicFramePr/>
          <p:nvPr>
            <p:extLst>
              <p:ext uri="{D42A27DB-BD31-4B8C-83A1-F6EECF244321}">
                <p14:modId xmlns:p14="http://schemas.microsoft.com/office/powerpoint/2010/main" val="1540537467"/>
              </p:ext>
            </p:extLst>
          </p:nvPr>
        </p:nvGraphicFramePr>
        <p:xfrm>
          <a:off x="914400" y="3976725"/>
          <a:ext cx="10075333" cy="20795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 Placeholder 2">
            <a:extLst>
              <a:ext uri="{FF2B5EF4-FFF2-40B4-BE49-F238E27FC236}">
                <a16:creationId xmlns:a16="http://schemas.microsoft.com/office/drawing/2014/main" id="{A9195CFB-E17C-FEA5-8ECD-6146FFB06972}"/>
              </a:ext>
            </a:extLst>
          </p:cNvPr>
          <p:cNvSpPr txBox="1">
            <a:spLocks/>
          </p:cNvSpPr>
          <p:nvPr/>
        </p:nvSpPr>
        <p:spPr>
          <a:xfrm>
            <a:off x="906389" y="5692710"/>
            <a:ext cx="10515600" cy="54904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a:solidFill>
                  <a:schemeClr val="accent3">
                    <a:lumMod val="25000"/>
                  </a:schemeClr>
                </a:solidFill>
                <a:latin typeface="Abadi" panose="020B0604020104020204" pitchFamily="34" charset="0"/>
              </a:rPr>
              <a:t>GitHub URL: </a:t>
            </a:r>
            <a:r>
              <a:rPr lang="en-US" sz="1600" dirty="0">
                <a:solidFill>
                  <a:schemeClr val="accent3">
                    <a:lumMod val="25000"/>
                  </a:schemeClr>
                </a:solidFill>
                <a:latin typeface="Abadi" panose="020B0604020104020204" pitchFamily="34" charset="0"/>
                <a:hlinkClick r:id="rId8"/>
              </a:rPr>
              <a:t>https://github.com/Raghava33/DataScience-Certification-Capstone-project/blob/799293333451cabb741c6e5de768d1d4bd4c1620/Week%201/EDA%20lab.ipynb</a:t>
            </a:r>
            <a:endParaRPr lang="en-US" sz="16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6876" y="1355130"/>
            <a:ext cx="9745589" cy="4351338"/>
          </a:xfrm>
          <a:prstGeom prst="rect">
            <a:avLst/>
          </a:prstGeom>
        </p:spPr>
        <p:txBody>
          <a:bodyPr lIns="91440" tIns="45720" rIns="91440" bIns="45720" anchor="t"/>
          <a:lstStyle/>
          <a:p>
            <a:pPr marL="0" indent="0">
              <a:lnSpc>
                <a:spcPct val="100000"/>
              </a:lnSpc>
              <a:spcBef>
                <a:spcPts val="1400"/>
              </a:spcBef>
              <a:buNone/>
            </a:pPr>
            <a:r>
              <a:rPr lang="en-US" sz="1800" dirty="0">
                <a:solidFill>
                  <a:schemeClr val="accent1"/>
                </a:solidFill>
                <a:latin typeface="Abadi"/>
              </a:rPr>
              <a:t>Exploratory Data Analysis with Visualization was performed on: Flight Number, Payload Mass, Launch Site, Orbit, Class and Year.</a:t>
            </a:r>
          </a:p>
          <a:p>
            <a:pPr marL="0" indent="0">
              <a:lnSpc>
                <a:spcPct val="100000"/>
              </a:lnSpc>
              <a:spcBef>
                <a:spcPts val="1400"/>
              </a:spcBef>
              <a:buNone/>
            </a:pPr>
            <a:endParaRPr lang="en-US" sz="1800" dirty="0">
              <a:solidFill>
                <a:schemeClr val="accent1"/>
              </a:solidFill>
              <a:latin typeface="Abadi"/>
            </a:endParaRPr>
          </a:p>
          <a:p>
            <a:pPr marL="0" indent="0">
              <a:lnSpc>
                <a:spcPct val="100000"/>
              </a:lnSpc>
              <a:spcBef>
                <a:spcPts val="1400"/>
              </a:spcBef>
              <a:buNone/>
            </a:pPr>
            <a:r>
              <a:rPr lang="en-US" sz="1800" dirty="0">
                <a:solidFill>
                  <a:schemeClr val="accent1"/>
                </a:solidFill>
                <a:latin typeface="Abadi"/>
              </a:rPr>
              <a:t>Following variable relationships were plotted:</a:t>
            </a:r>
          </a:p>
          <a:p>
            <a:pPr marL="0" indent="0">
              <a:lnSpc>
                <a:spcPct val="100000"/>
              </a:lnSpc>
              <a:spcBef>
                <a:spcPts val="1400"/>
              </a:spcBef>
              <a:buNone/>
            </a:pPr>
            <a:r>
              <a:rPr lang="en-US" sz="1800" dirty="0">
                <a:solidFill>
                  <a:schemeClr val="accent1"/>
                </a:solidFill>
                <a:latin typeface="Abadi"/>
              </a:rPr>
              <a:t>Flight Number vs. Payload Mass, Flight Number vs. Launch Site, Payload Mass vs. Launch Site,  Orbit vs. Success Rate, Flight Number vs. Orbit, Payload vs Orbit, and Success Yearly Trend</a:t>
            </a:r>
          </a:p>
          <a:p>
            <a:pPr marL="0" indent="0">
              <a:lnSpc>
                <a:spcPct val="100000"/>
              </a:lnSpc>
              <a:spcBef>
                <a:spcPts val="1400"/>
              </a:spcBef>
              <a:buNone/>
            </a:pPr>
            <a:endParaRPr lang="en-US" sz="1800" dirty="0">
              <a:solidFill>
                <a:schemeClr val="accent1"/>
              </a:solidFill>
              <a:latin typeface="Abadi"/>
            </a:endParaRPr>
          </a:p>
          <a:p>
            <a:pPr marL="0" indent="0">
              <a:lnSpc>
                <a:spcPct val="100000"/>
              </a:lnSpc>
              <a:spcBef>
                <a:spcPts val="1400"/>
              </a:spcBef>
              <a:buNone/>
            </a:pPr>
            <a:r>
              <a:rPr lang="en-US" sz="1800" dirty="0">
                <a:solidFill>
                  <a:schemeClr val="accent1"/>
                </a:solidFill>
                <a:latin typeface="Abadi"/>
              </a:rPr>
              <a:t>Scatter plots, line charts, and bar plots were used to explore relationships between variables to see if they are fit for training the machine learning models</a:t>
            </a:r>
          </a:p>
          <a:p>
            <a:pPr marL="0" indent="0">
              <a:lnSpc>
                <a:spcPct val="100000"/>
              </a:lnSpc>
              <a:spcBef>
                <a:spcPts val="1400"/>
              </a:spcBef>
              <a:buNone/>
            </a:pPr>
            <a:endParaRPr lang="en-US" sz="2200" dirty="0">
              <a:solidFill>
                <a:schemeClr val="accent3">
                  <a:lumMod val="25000"/>
                </a:schemeClr>
              </a:solidFill>
              <a:latin typeface="Abadi"/>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 Placeholder 2">
            <a:extLst>
              <a:ext uri="{FF2B5EF4-FFF2-40B4-BE49-F238E27FC236}">
                <a16:creationId xmlns:a16="http://schemas.microsoft.com/office/drawing/2014/main" id="{C92D48DC-C047-A7FB-7562-F0569FA88404}"/>
              </a:ext>
            </a:extLst>
          </p:cNvPr>
          <p:cNvSpPr txBox="1">
            <a:spLocks/>
          </p:cNvSpPr>
          <p:nvPr/>
        </p:nvSpPr>
        <p:spPr>
          <a:xfrm>
            <a:off x="906389" y="5692710"/>
            <a:ext cx="10515600" cy="54904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a:solidFill>
                  <a:schemeClr val="accent3">
                    <a:lumMod val="25000"/>
                  </a:schemeClr>
                </a:solidFill>
                <a:latin typeface="Abadi" panose="020B0604020104020204" pitchFamily="34" charset="0"/>
              </a:rPr>
              <a:t>GitHub URL: </a:t>
            </a:r>
            <a:r>
              <a:rPr lang="en-US" sz="1600" dirty="0">
                <a:solidFill>
                  <a:schemeClr val="accent3">
                    <a:lumMod val="25000"/>
                  </a:schemeClr>
                </a:solidFill>
                <a:latin typeface="Abadi" panose="020B0604020104020204" pitchFamily="34" charset="0"/>
                <a:hlinkClick r:id="rId3"/>
              </a:rPr>
              <a:t>https://github.com/Raghava33/DataScience-Certification-Capstone-project/blob/799293333451cabb741c6e5de768d1d4bd4c1620/Week%202/EDA%20with%20Visualization.ipynb </a:t>
            </a:r>
            <a:endParaRPr lang="en-US" sz="16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07544" y="1253331"/>
            <a:ext cx="9745589" cy="4351338"/>
          </a:xfrm>
          <a:prstGeom prst="rect">
            <a:avLst/>
          </a:prstGeom>
        </p:spPr>
        <p:txBody>
          <a:bodyPr lIns="91440" tIns="45720" rIns="91440" bIns="45720" anchor="t"/>
          <a:lstStyle/>
          <a:p>
            <a:pPr>
              <a:lnSpc>
                <a:spcPct val="100000"/>
              </a:lnSpc>
              <a:spcBef>
                <a:spcPts val="1400"/>
              </a:spcBef>
            </a:pPr>
            <a:r>
              <a:rPr lang="en-US" sz="1400" dirty="0">
                <a:solidFill>
                  <a:schemeClr val="accent1"/>
                </a:solidFill>
                <a:latin typeface="Abadi"/>
              </a:rPr>
              <a:t>Load data into IBM database and query the data into the notebook using the IBM DB2 credential information and implement queries using SQL magic. Following queries were performed to understand the data through EDA.</a:t>
            </a:r>
          </a:p>
          <a:p>
            <a:pPr marL="252000">
              <a:lnSpc>
                <a:spcPct val="100000"/>
              </a:lnSpc>
              <a:spcBef>
                <a:spcPts val="600"/>
              </a:spcBef>
            </a:pPr>
            <a:r>
              <a:rPr lang="en-US" sz="1400" dirty="0">
                <a:solidFill>
                  <a:schemeClr val="accent1"/>
                </a:solidFill>
                <a:latin typeface="Abadi"/>
              </a:rPr>
              <a:t>Display the names of the unique launch sites  in the space mission</a:t>
            </a:r>
          </a:p>
          <a:p>
            <a:pPr marL="252000">
              <a:lnSpc>
                <a:spcPct val="100000"/>
              </a:lnSpc>
              <a:spcBef>
                <a:spcPts val="600"/>
              </a:spcBef>
            </a:pPr>
            <a:r>
              <a:rPr lang="en-US" sz="1400" dirty="0">
                <a:solidFill>
                  <a:schemeClr val="accent1"/>
                </a:solidFill>
                <a:latin typeface="Abadi"/>
              </a:rPr>
              <a:t>Display 5 records where launch sites begin with the string 'CCA’</a:t>
            </a:r>
          </a:p>
          <a:p>
            <a:pPr marL="252000">
              <a:lnSpc>
                <a:spcPct val="100000"/>
              </a:lnSpc>
              <a:spcBef>
                <a:spcPts val="600"/>
              </a:spcBef>
            </a:pPr>
            <a:r>
              <a:rPr lang="en-US" sz="1400" dirty="0">
                <a:solidFill>
                  <a:schemeClr val="accent1"/>
                </a:solidFill>
                <a:latin typeface="Abadi"/>
              </a:rPr>
              <a:t>Display the total payload mass carried by boosters launched by NASA (CRS)</a:t>
            </a:r>
          </a:p>
          <a:p>
            <a:pPr marL="252000">
              <a:lnSpc>
                <a:spcPct val="100000"/>
              </a:lnSpc>
              <a:spcBef>
                <a:spcPts val="600"/>
              </a:spcBef>
            </a:pPr>
            <a:r>
              <a:rPr lang="en-US" sz="1400" dirty="0">
                <a:solidFill>
                  <a:schemeClr val="accent1"/>
                </a:solidFill>
                <a:latin typeface="Abadi"/>
              </a:rPr>
              <a:t>Display average payload mass carried by booster version F9 v1.1</a:t>
            </a:r>
          </a:p>
          <a:p>
            <a:pPr marL="252000">
              <a:lnSpc>
                <a:spcPct val="100000"/>
              </a:lnSpc>
              <a:spcBef>
                <a:spcPts val="600"/>
              </a:spcBef>
            </a:pPr>
            <a:r>
              <a:rPr lang="en-US" sz="1400" dirty="0">
                <a:solidFill>
                  <a:schemeClr val="accent1"/>
                </a:solidFill>
                <a:latin typeface="Abadi"/>
              </a:rPr>
              <a:t>List the date when the first </a:t>
            </a:r>
            <a:r>
              <a:rPr lang="en-US" sz="1400" dirty="0" err="1">
                <a:solidFill>
                  <a:schemeClr val="accent1"/>
                </a:solidFill>
                <a:latin typeface="Abadi"/>
              </a:rPr>
              <a:t>succesful</a:t>
            </a:r>
            <a:r>
              <a:rPr lang="en-US" sz="1400" dirty="0">
                <a:solidFill>
                  <a:schemeClr val="accent1"/>
                </a:solidFill>
                <a:latin typeface="Abadi"/>
              </a:rPr>
              <a:t> landing outcome in ground pad was achieved</a:t>
            </a:r>
          </a:p>
          <a:p>
            <a:pPr marL="252000">
              <a:lnSpc>
                <a:spcPct val="100000"/>
              </a:lnSpc>
              <a:spcBef>
                <a:spcPts val="600"/>
              </a:spcBef>
            </a:pPr>
            <a:r>
              <a:rPr lang="en-US" sz="1400" dirty="0">
                <a:solidFill>
                  <a:schemeClr val="accent1"/>
                </a:solidFill>
                <a:latin typeface="Abadi"/>
              </a:rPr>
              <a:t>List the names of the boosters which have success in drone ship and have payload mass greater than 4000 but less than 6000</a:t>
            </a:r>
          </a:p>
          <a:p>
            <a:pPr marL="252000">
              <a:lnSpc>
                <a:spcPct val="100000"/>
              </a:lnSpc>
              <a:spcBef>
                <a:spcPts val="600"/>
              </a:spcBef>
            </a:pPr>
            <a:r>
              <a:rPr lang="en-US" sz="1400" dirty="0">
                <a:solidFill>
                  <a:schemeClr val="accent1"/>
                </a:solidFill>
                <a:latin typeface="Abadi"/>
              </a:rPr>
              <a:t>List the total number of successful and failure mission outcomes</a:t>
            </a:r>
          </a:p>
          <a:p>
            <a:pPr marL="252000">
              <a:lnSpc>
                <a:spcPct val="100000"/>
              </a:lnSpc>
              <a:spcBef>
                <a:spcPts val="600"/>
              </a:spcBef>
            </a:pPr>
            <a:r>
              <a:rPr lang="en-US" sz="1400" dirty="0">
                <a:solidFill>
                  <a:schemeClr val="accent1"/>
                </a:solidFill>
                <a:latin typeface="Abadi"/>
              </a:rPr>
              <a:t>List the names of the </a:t>
            </a:r>
            <a:r>
              <a:rPr lang="en-US" sz="1400" dirty="0" err="1">
                <a:solidFill>
                  <a:schemeClr val="accent1"/>
                </a:solidFill>
                <a:latin typeface="Abadi"/>
              </a:rPr>
              <a:t>booster_versions</a:t>
            </a:r>
            <a:r>
              <a:rPr lang="en-US" sz="1400" dirty="0">
                <a:solidFill>
                  <a:schemeClr val="accent1"/>
                </a:solidFill>
                <a:latin typeface="Abadi"/>
              </a:rPr>
              <a:t> which have carried the maximum payload mass, using subquery</a:t>
            </a:r>
          </a:p>
          <a:p>
            <a:pPr marL="252000">
              <a:lnSpc>
                <a:spcPct val="100000"/>
              </a:lnSpc>
              <a:spcBef>
                <a:spcPts val="600"/>
              </a:spcBef>
            </a:pPr>
            <a:r>
              <a:rPr lang="en-US" sz="1400" dirty="0">
                <a:solidFill>
                  <a:schemeClr val="accent1"/>
                </a:solidFill>
                <a:latin typeface="Abadi"/>
              </a:rPr>
              <a:t>List the records which will display the month names, failure </a:t>
            </a:r>
            <a:r>
              <a:rPr lang="en-US" sz="1400" dirty="0" err="1">
                <a:solidFill>
                  <a:schemeClr val="accent1"/>
                </a:solidFill>
                <a:latin typeface="Abadi"/>
              </a:rPr>
              <a:t>landing_outcomes</a:t>
            </a:r>
            <a:r>
              <a:rPr lang="en-US" sz="1400" dirty="0">
                <a:solidFill>
                  <a:schemeClr val="accent1"/>
                </a:solidFill>
                <a:latin typeface="Abadi"/>
              </a:rPr>
              <a:t> in drone ship ,booster versions, </a:t>
            </a:r>
            <a:r>
              <a:rPr lang="en-US" sz="1400" dirty="0" err="1">
                <a:solidFill>
                  <a:schemeClr val="accent1"/>
                </a:solidFill>
                <a:latin typeface="Abadi"/>
              </a:rPr>
              <a:t>launch_site</a:t>
            </a:r>
            <a:r>
              <a:rPr lang="en-US" sz="1400" dirty="0">
                <a:solidFill>
                  <a:schemeClr val="accent1"/>
                </a:solidFill>
                <a:latin typeface="Abadi"/>
              </a:rPr>
              <a:t> for the months in year 2015</a:t>
            </a:r>
          </a:p>
          <a:p>
            <a:pPr marL="252000">
              <a:lnSpc>
                <a:spcPct val="100000"/>
              </a:lnSpc>
              <a:spcBef>
                <a:spcPts val="600"/>
              </a:spcBef>
            </a:pPr>
            <a:r>
              <a:rPr lang="en-US" sz="1400" dirty="0">
                <a:solidFill>
                  <a:schemeClr val="accent1"/>
                </a:solidFill>
                <a:latin typeface="Abadi"/>
              </a:rPr>
              <a:t>Rank the count of successful </a:t>
            </a:r>
            <a:r>
              <a:rPr lang="en-US" sz="1400" dirty="0" err="1">
                <a:solidFill>
                  <a:schemeClr val="accent1"/>
                </a:solidFill>
                <a:latin typeface="Abadi"/>
              </a:rPr>
              <a:t>landing_outcomes</a:t>
            </a:r>
            <a:r>
              <a:rPr lang="en-US" sz="1400" dirty="0">
                <a:solidFill>
                  <a:schemeClr val="accent1"/>
                </a:solidFill>
                <a:latin typeface="Abadi"/>
              </a:rPr>
              <a:t> between the date 04-06-2010 and 20-03-2017 in descending order</a:t>
            </a:r>
          </a:p>
          <a:p>
            <a:pPr>
              <a:lnSpc>
                <a:spcPct val="100000"/>
              </a:lnSpc>
              <a:spcBef>
                <a:spcPts val="1400"/>
              </a:spcBef>
            </a:pPr>
            <a:endParaRPr lang="en-US" sz="1400" dirty="0">
              <a:solidFill>
                <a:schemeClr val="accent1"/>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 Placeholder 2">
            <a:extLst>
              <a:ext uri="{FF2B5EF4-FFF2-40B4-BE49-F238E27FC236}">
                <a16:creationId xmlns:a16="http://schemas.microsoft.com/office/drawing/2014/main" id="{5178DB2F-9E35-F875-E714-9351FC711FF9}"/>
              </a:ext>
            </a:extLst>
          </p:cNvPr>
          <p:cNvSpPr txBox="1">
            <a:spLocks/>
          </p:cNvSpPr>
          <p:nvPr/>
        </p:nvSpPr>
        <p:spPr>
          <a:xfrm>
            <a:off x="654961" y="5692710"/>
            <a:ext cx="10803011" cy="54904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a:solidFill>
                  <a:schemeClr val="accent3">
                    <a:lumMod val="25000"/>
                  </a:schemeClr>
                </a:solidFill>
                <a:latin typeface="Abadi" panose="020B0604020104020204" pitchFamily="34" charset="0"/>
              </a:rPr>
              <a:t>GitHub URL</a:t>
            </a:r>
            <a:r>
              <a:rPr lang="en-US" sz="1600" dirty="0">
                <a:solidFill>
                  <a:schemeClr val="accent3">
                    <a:lumMod val="25000"/>
                  </a:schemeClr>
                </a:solidFill>
                <a:latin typeface="Abadi" panose="020B0604020104020204" pitchFamily="34" charset="0"/>
                <a:hlinkClick r:id="rId3"/>
              </a:rPr>
              <a:t>: https://github.com/Raghava33/DataScience-Certification-Capstone-project/blob/6ed5158dd8d3a85502aaebbd36c8edc6494970a4/Week%202/EDA%20with%20SQL%20skillslab.ipynb</a:t>
            </a:r>
            <a:endParaRPr lang="en-US" sz="16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66816"/>
            <a:ext cx="10515600" cy="4351338"/>
          </a:xfrm>
          <a:prstGeom prst="rect">
            <a:avLst/>
          </a:prstGeom>
        </p:spPr>
        <p:txBody>
          <a:bodyPr>
            <a:normAutofit/>
          </a:bodyPr>
          <a:lstStyle/>
          <a:p>
            <a:pPr>
              <a:lnSpc>
                <a:spcPct val="100000"/>
              </a:lnSpc>
              <a:spcBef>
                <a:spcPts val="1400"/>
              </a:spcBef>
            </a:pPr>
            <a:r>
              <a:rPr lang="en-US" sz="1600" dirty="0">
                <a:solidFill>
                  <a:schemeClr val="accent1"/>
                </a:solidFill>
                <a:latin typeface="Abadi" panose="020B0604020104020204" pitchFamily="34" charset="0"/>
              </a:rPr>
              <a:t>Circles were used to mark the launch site locations. Markers were used to display more labels once we </a:t>
            </a:r>
            <a:r>
              <a:rPr lang="en-US" sz="1600" dirty="0" err="1">
                <a:solidFill>
                  <a:schemeClr val="accent1"/>
                </a:solidFill>
                <a:latin typeface="Abadi" panose="020B0604020104020204" pitchFamily="34" charset="0"/>
              </a:rPr>
              <a:t>goto</a:t>
            </a:r>
            <a:r>
              <a:rPr lang="en-US" sz="1600" dirty="0">
                <a:solidFill>
                  <a:schemeClr val="accent1"/>
                </a:solidFill>
                <a:latin typeface="Abadi" panose="020B0604020104020204" pitchFamily="34" charset="0"/>
              </a:rPr>
              <a:t> a particular launch site. In case of multiple sites in nearby locations, Marker cluster object was used to display markers as we zoom into the map.</a:t>
            </a:r>
          </a:p>
          <a:p>
            <a:pPr>
              <a:lnSpc>
                <a:spcPct val="100000"/>
              </a:lnSpc>
              <a:spcBef>
                <a:spcPts val="1400"/>
              </a:spcBef>
            </a:pPr>
            <a:r>
              <a:rPr lang="en-US" sz="1600" dirty="0">
                <a:solidFill>
                  <a:schemeClr val="accent1"/>
                </a:solidFill>
                <a:latin typeface="Abadi" panose="020B0604020104020204" pitchFamily="34" charset="0"/>
              </a:rPr>
              <a:t>Marker color was used to distinguish between successes and failures linked to launch sites.</a:t>
            </a:r>
          </a:p>
          <a:p>
            <a:pPr>
              <a:lnSpc>
                <a:spcPct val="100000"/>
              </a:lnSpc>
              <a:spcBef>
                <a:spcPts val="1400"/>
              </a:spcBef>
            </a:pPr>
            <a:r>
              <a:rPr lang="en-US" sz="1600" dirty="0" err="1">
                <a:solidFill>
                  <a:schemeClr val="accent1"/>
                </a:solidFill>
                <a:latin typeface="Abadi" panose="020B0604020104020204" pitchFamily="34" charset="0"/>
              </a:rPr>
              <a:t>MousePosition</a:t>
            </a:r>
            <a:r>
              <a:rPr lang="en-US" sz="1600" dirty="0">
                <a:solidFill>
                  <a:schemeClr val="accent1"/>
                </a:solidFill>
                <a:latin typeface="Abadi" panose="020B0604020104020204" pitchFamily="34" charset="0"/>
              </a:rPr>
              <a:t> was used to interactively locate nearby sites such as railway lines, coastlines, etc.</a:t>
            </a:r>
          </a:p>
          <a:p>
            <a:pPr>
              <a:lnSpc>
                <a:spcPct val="100000"/>
              </a:lnSpc>
              <a:spcBef>
                <a:spcPts val="1400"/>
              </a:spcBef>
            </a:pPr>
            <a:r>
              <a:rPr lang="en-US" sz="1600" dirty="0" err="1">
                <a:solidFill>
                  <a:schemeClr val="accent1"/>
                </a:solidFill>
                <a:latin typeface="Abadi" panose="020B0604020104020204" pitchFamily="34" charset="0"/>
              </a:rPr>
              <a:t>PolyLine</a:t>
            </a:r>
            <a:r>
              <a:rPr lang="en-US" sz="1600" dirty="0">
                <a:solidFill>
                  <a:schemeClr val="accent1"/>
                </a:solidFill>
                <a:latin typeface="Abadi" panose="020B0604020104020204" pitchFamily="34" charset="0"/>
              </a:rPr>
              <a:t> was used to draw lines between two points and distance between those points was labeled using an attribute of Marker.</a:t>
            </a:r>
          </a:p>
          <a:p>
            <a:pPr marL="0" indent="0">
              <a:lnSpc>
                <a:spcPct val="100000"/>
              </a:lnSpc>
              <a:spcBef>
                <a:spcPts val="1400"/>
              </a:spcBef>
              <a:buNone/>
            </a:pPr>
            <a:endParaRPr lang="en-US" sz="1600" dirty="0">
              <a:solidFill>
                <a:schemeClr val="accent1"/>
              </a:solidFill>
              <a:latin typeface="Abadi" panose="020B0604020104020204" pitchFamily="34" charset="0"/>
            </a:endParaRPr>
          </a:p>
          <a:p>
            <a:pPr marL="0" indent="0">
              <a:lnSpc>
                <a:spcPct val="100000"/>
              </a:lnSpc>
              <a:spcBef>
                <a:spcPts val="1400"/>
              </a:spcBef>
              <a:buNone/>
            </a:pPr>
            <a:r>
              <a:rPr lang="en-US" sz="1600" dirty="0">
                <a:solidFill>
                  <a:schemeClr val="accent1"/>
                </a:solidFill>
                <a:latin typeface="Abadi" panose="020B0604020104020204" pitchFamily="34" charset="0"/>
              </a:rPr>
              <a:t>The launch success rate may depend on many factors such as payload mass, orbit type, and so on. It may also depend on the location and proximities of a launch site, i.e., the initial position of rocket trajectories. Finding an optimal location for building a launch site certainly involves many factors, so we added above objects to discover some of the factors by analyzing the existing launch site locations.</a:t>
            </a:r>
            <a:endParaRPr lang="en-US" sz="1600" dirty="0">
              <a:solidFill>
                <a:schemeClr val="accent1"/>
              </a:solidFill>
            </a:endParaRP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 Placeholder 2">
            <a:extLst>
              <a:ext uri="{FF2B5EF4-FFF2-40B4-BE49-F238E27FC236}">
                <a16:creationId xmlns:a16="http://schemas.microsoft.com/office/drawing/2014/main" id="{3821EF7F-4A13-E241-A21E-64C6A2FFDAAD}"/>
              </a:ext>
            </a:extLst>
          </p:cNvPr>
          <p:cNvSpPr txBox="1">
            <a:spLocks/>
          </p:cNvSpPr>
          <p:nvPr/>
        </p:nvSpPr>
        <p:spPr>
          <a:xfrm>
            <a:off x="838200" y="5692710"/>
            <a:ext cx="10744200" cy="54904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a:solidFill>
                  <a:schemeClr val="accent3">
                    <a:lumMod val="25000"/>
                  </a:schemeClr>
                </a:solidFill>
                <a:latin typeface="Abadi" panose="020B0604020104020204" pitchFamily="34" charset="0"/>
              </a:rPr>
              <a:t>GitHub URL: </a:t>
            </a:r>
            <a:r>
              <a:rPr lang="en-US" sz="1400" dirty="0">
                <a:solidFill>
                  <a:schemeClr val="accent3">
                    <a:lumMod val="25000"/>
                  </a:schemeClr>
                </a:solidFill>
                <a:latin typeface="Abadi" panose="020B0604020104020204" pitchFamily="34" charset="0"/>
                <a:hlinkClick r:id="rId3"/>
              </a:rPr>
              <a:t>https://github.com/Raghava33/DataScience-Certification-Capstone-project/blob/111a33a5ea3d41ba4fc9185a5659196c7982b050/Week%203/Interactive%20map%20with%20Folium.ipynb</a:t>
            </a:r>
            <a:endParaRPr lang="en-US" sz="16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34320"/>
            <a:ext cx="9745589" cy="4351338"/>
          </a:xfrm>
          <a:prstGeom prst="rect">
            <a:avLst/>
          </a:prstGeom>
        </p:spPr>
        <p:txBody>
          <a:bodyPr vert="horz" lIns="91440" tIns="45720" rIns="91440" bIns="45720" rtlCol="0" anchor="t">
            <a:normAutofit/>
          </a:bodyPr>
          <a:lstStyle/>
          <a:p>
            <a:pPr marL="0" indent="0">
              <a:buNone/>
            </a:pPr>
            <a:r>
              <a:rPr lang="en-US" sz="1800" dirty="0">
                <a:solidFill>
                  <a:schemeClr val="accent1"/>
                </a:solidFill>
              </a:rPr>
              <a:t>Pie chart and scatter plot were used in the dashboard.</a:t>
            </a:r>
          </a:p>
          <a:p>
            <a:pPr marL="0" indent="0">
              <a:buNone/>
            </a:pPr>
            <a:endParaRPr lang="en-US" sz="1800" dirty="0">
              <a:solidFill>
                <a:schemeClr val="accent1"/>
              </a:solidFill>
            </a:endParaRPr>
          </a:p>
          <a:p>
            <a:pPr marL="0" indent="0">
              <a:buNone/>
            </a:pPr>
            <a:r>
              <a:rPr lang="en-US" sz="1800" dirty="0">
                <a:solidFill>
                  <a:schemeClr val="accent1"/>
                </a:solidFill>
              </a:rPr>
              <a:t>Pie chart can be selected to show distribution of successful landings across all launch sites and can be selected to show individual launch site success rates.</a:t>
            </a:r>
          </a:p>
          <a:p>
            <a:pPr marL="0" indent="0">
              <a:buNone/>
            </a:pPr>
            <a:endParaRPr lang="en-US" sz="1800" dirty="0">
              <a:solidFill>
                <a:schemeClr val="accent1"/>
              </a:solidFill>
            </a:endParaRPr>
          </a:p>
          <a:p>
            <a:pPr marL="0" indent="0">
              <a:buNone/>
            </a:pPr>
            <a:r>
              <a:rPr lang="en-US" sz="1800" dirty="0">
                <a:solidFill>
                  <a:schemeClr val="accent1"/>
                </a:solidFill>
              </a:rPr>
              <a:t>Scatter plot takes two inputs: Site (All or individual) and payload mass </a:t>
            </a:r>
          </a:p>
          <a:p>
            <a:pPr marL="0" indent="0">
              <a:buNone/>
            </a:pPr>
            <a:r>
              <a:rPr lang="en-US" sz="1800" dirty="0">
                <a:solidFill>
                  <a:schemeClr val="accent1"/>
                </a:solidFill>
              </a:rPr>
              <a:t>Scatter plot also limits the data based on the slider selection between 0 and 10000 kg.</a:t>
            </a:r>
          </a:p>
          <a:p>
            <a:pPr marL="0" indent="0">
              <a:buNone/>
            </a:pPr>
            <a:endParaRPr lang="en-US" sz="1800" dirty="0">
              <a:solidFill>
                <a:schemeClr val="accent1"/>
              </a:solidFill>
            </a:endParaRPr>
          </a:p>
          <a:p>
            <a:pPr marL="0" indent="0">
              <a:buNone/>
            </a:pPr>
            <a:r>
              <a:rPr lang="en-US" sz="1800" dirty="0">
                <a:solidFill>
                  <a:schemeClr val="accent1"/>
                </a:solidFill>
              </a:rPr>
              <a:t>The pie chart visualizes the launch site success rate, whereas the scatter plot shows how success varies across launch sites, payload mass, and booster version category.</a:t>
            </a: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 Placeholder 2">
            <a:extLst>
              <a:ext uri="{FF2B5EF4-FFF2-40B4-BE49-F238E27FC236}">
                <a16:creationId xmlns:a16="http://schemas.microsoft.com/office/drawing/2014/main" id="{4CE3BE7C-961E-D7B7-4A7D-C30A97AC2A0E}"/>
              </a:ext>
            </a:extLst>
          </p:cNvPr>
          <p:cNvSpPr txBox="1">
            <a:spLocks/>
          </p:cNvSpPr>
          <p:nvPr/>
        </p:nvSpPr>
        <p:spPr>
          <a:xfrm>
            <a:off x="906389" y="5692710"/>
            <a:ext cx="10515600" cy="54904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a:solidFill>
                  <a:schemeClr val="accent3">
                    <a:lumMod val="25000"/>
                  </a:schemeClr>
                </a:solidFill>
                <a:latin typeface="Abadi" panose="020B0604020104020204" pitchFamily="34" charset="0"/>
              </a:rPr>
              <a:t>GitHub URL: </a:t>
            </a:r>
            <a:r>
              <a:rPr lang="en-US" sz="1600" dirty="0">
                <a:solidFill>
                  <a:schemeClr val="accent3">
                    <a:lumMod val="25000"/>
                  </a:schemeClr>
                </a:solidFill>
                <a:latin typeface="Abadi" panose="020B0604020104020204" pitchFamily="34" charset="0"/>
                <a:hlinkClick r:id="rId3"/>
              </a:rPr>
              <a:t>https://github.com/Raghava33/DataScience-Certification-Capstone-project/blob/111a33a5ea3d41ba4fc9185a5659196c7982b050/Week%203/spacex_dash_app.py</a:t>
            </a:r>
            <a:endParaRPr lang="en-US" sz="16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 Placeholder 2">
            <a:extLst>
              <a:ext uri="{FF2B5EF4-FFF2-40B4-BE49-F238E27FC236}">
                <a16:creationId xmlns:a16="http://schemas.microsoft.com/office/drawing/2014/main" id="{15883CCD-4CA4-EC2E-8E92-BB8D11F48145}"/>
              </a:ext>
            </a:extLst>
          </p:cNvPr>
          <p:cNvSpPr txBox="1">
            <a:spLocks/>
          </p:cNvSpPr>
          <p:nvPr/>
        </p:nvSpPr>
        <p:spPr>
          <a:xfrm>
            <a:off x="734028" y="5692710"/>
            <a:ext cx="10882239" cy="54904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a:solidFill>
                  <a:schemeClr val="accent3">
                    <a:lumMod val="25000"/>
                  </a:schemeClr>
                </a:solidFill>
                <a:latin typeface="Abadi" panose="020B0604020104020204" pitchFamily="34" charset="0"/>
              </a:rPr>
              <a:t>GitHub URL: </a:t>
            </a:r>
            <a:r>
              <a:rPr lang="en-US" sz="1400" dirty="0">
                <a:solidFill>
                  <a:schemeClr val="accent3">
                    <a:lumMod val="25000"/>
                  </a:schemeClr>
                </a:solidFill>
                <a:latin typeface="Abadi" panose="020B0604020104020204" pitchFamily="34" charset="0"/>
                <a:hlinkClick r:id="rId3"/>
              </a:rPr>
              <a:t>https://github.com/Raghava33/DataScience-Certification-Capstone</a:t>
            </a:r>
            <a:r>
              <a:rPr lang="en-US" sz="1400" dirty="0">
                <a:solidFill>
                  <a:schemeClr val="accent3">
                    <a:lumMod val="25000"/>
                  </a:schemeClr>
                </a:solidFill>
                <a:latin typeface="Abadi" panose="020B0604020104020204" pitchFamily="34" charset="0"/>
                <a:hlinkClick r:id="rId3"/>
              </a:rPr>
              <a:t>-</a:t>
            </a:r>
            <a:r>
              <a:rPr lang="en-US" sz="1400" dirty="0">
                <a:solidFill>
                  <a:schemeClr val="accent3">
                    <a:lumMod val="25000"/>
                  </a:schemeClr>
                </a:solidFill>
                <a:latin typeface="Abadi" panose="020B0604020104020204" pitchFamily="34" charset="0"/>
                <a:hlinkClick r:id="rId3"/>
              </a:rPr>
              <a:t>project/blob/111a33a5ea3d41ba4fc9185a5659196c7982b050/Week%204/IBM-DS0321EN-SkillsNetwork_labs_module_4_SpaceX_Machine_Learning_Prediction_Part_5.jupyterlite.ipynb</a:t>
            </a:r>
            <a:endParaRPr lang="en-US" sz="1600" dirty="0">
              <a:solidFill>
                <a:schemeClr val="accent3">
                  <a:lumMod val="25000"/>
                </a:schemeClr>
              </a:solidFill>
              <a:latin typeface="Abadi" panose="020B0604020104020204" pitchFamily="34" charset="0"/>
            </a:endParaRPr>
          </a:p>
        </p:txBody>
      </p:sp>
      <p:sp>
        <p:nvSpPr>
          <p:cNvPr id="6" name="Content Placeholder 4">
            <a:extLst>
              <a:ext uri="{FF2B5EF4-FFF2-40B4-BE49-F238E27FC236}">
                <a16:creationId xmlns:a16="http://schemas.microsoft.com/office/drawing/2014/main" id="{D496CB5C-FE3A-DDC8-56B0-5C90A0D69748}"/>
              </a:ext>
            </a:extLst>
          </p:cNvPr>
          <p:cNvSpPr>
            <a:spLocks noGrp="1"/>
          </p:cNvSpPr>
          <p:nvPr>
            <p:ph idx="4294967295"/>
          </p:nvPr>
        </p:nvSpPr>
        <p:spPr>
          <a:xfrm>
            <a:off x="770011" y="1341372"/>
            <a:ext cx="9745662" cy="4351338"/>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graphicFrame>
        <p:nvGraphicFramePr>
          <p:cNvPr id="7" name="Diagram 6">
            <a:extLst>
              <a:ext uri="{FF2B5EF4-FFF2-40B4-BE49-F238E27FC236}">
                <a16:creationId xmlns:a16="http://schemas.microsoft.com/office/drawing/2014/main" id="{6051870E-2D79-4390-96AB-5A777847C996}"/>
              </a:ext>
            </a:extLst>
          </p:cNvPr>
          <p:cNvGraphicFramePr/>
          <p:nvPr>
            <p:extLst>
              <p:ext uri="{D42A27DB-BD31-4B8C-83A1-F6EECF244321}">
                <p14:modId xmlns:p14="http://schemas.microsoft.com/office/powerpoint/2010/main" val="1934479294"/>
              </p:ext>
            </p:extLst>
          </p:nvPr>
        </p:nvGraphicFramePr>
        <p:xfrm>
          <a:off x="820739" y="1458783"/>
          <a:ext cx="10550523" cy="36268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468671"/>
            <a:ext cx="4950075" cy="2375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Results for EDA and all other sections are shown in following slides and insights are shared in conclusions slide</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D3B8A592-3285-8B93-3494-672270DD6C63}"/>
              </a:ext>
            </a:extLst>
          </p:cNvPr>
          <p:cNvPicPr>
            <a:picLocks noChangeAspect="1"/>
          </p:cNvPicPr>
          <p:nvPr/>
        </p:nvPicPr>
        <p:blipFill>
          <a:blip r:embed="rId4"/>
          <a:stretch>
            <a:fillRect/>
          </a:stretch>
        </p:blipFill>
        <p:spPr>
          <a:xfrm>
            <a:off x="6027811" y="1373532"/>
            <a:ext cx="5097597" cy="4852860"/>
          </a:xfrm>
          <a:prstGeom prst="rect">
            <a:avLst/>
          </a:prstGeom>
        </p:spPr>
      </p:pic>
      <p:graphicFrame>
        <p:nvGraphicFramePr>
          <p:cNvPr id="5" name="Table 5">
            <a:extLst>
              <a:ext uri="{FF2B5EF4-FFF2-40B4-BE49-F238E27FC236}">
                <a16:creationId xmlns:a16="http://schemas.microsoft.com/office/drawing/2014/main" id="{5E83A64A-6EB4-C9C5-8A6E-AF7C323DF2E8}"/>
              </a:ext>
            </a:extLst>
          </p:cNvPr>
          <p:cNvGraphicFramePr>
            <a:graphicFrameLocks noGrp="1"/>
          </p:cNvGraphicFramePr>
          <p:nvPr>
            <p:extLst>
              <p:ext uri="{D42A27DB-BD31-4B8C-83A1-F6EECF244321}">
                <p14:modId xmlns:p14="http://schemas.microsoft.com/office/powerpoint/2010/main" val="3980384792"/>
              </p:ext>
            </p:extLst>
          </p:nvPr>
        </p:nvGraphicFramePr>
        <p:xfrm>
          <a:off x="905933" y="3131529"/>
          <a:ext cx="4385735" cy="1621665"/>
        </p:xfrm>
        <a:graphic>
          <a:graphicData uri="http://schemas.openxmlformats.org/drawingml/2006/table">
            <a:tbl>
              <a:tblPr firstRow="1" bandRow="1">
                <a:tableStyleId>{5C22544A-7EE6-4342-B048-85BDC9FD1C3A}</a:tableStyleId>
              </a:tblPr>
              <a:tblGrid>
                <a:gridCol w="2174864">
                  <a:extLst>
                    <a:ext uri="{9D8B030D-6E8A-4147-A177-3AD203B41FA5}">
                      <a16:colId xmlns:a16="http://schemas.microsoft.com/office/drawing/2014/main" val="2844581498"/>
                    </a:ext>
                  </a:extLst>
                </a:gridCol>
                <a:gridCol w="2210871">
                  <a:extLst>
                    <a:ext uri="{9D8B030D-6E8A-4147-A177-3AD203B41FA5}">
                      <a16:colId xmlns:a16="http://schemas.microsoft.com/office/drawing/2014/main" val="574263052"/>
                    </a:ext>
                  </a:extLst>
                </a:gridCol>
              </a:tblGrid>
              <a:tr h="324333">
                <a:tc>
                  <a:txBody>
                    <a:bodyPr/>
                    <a:lstStyle/>
                    <a:p>
                      <a:r>
                        <a:rPr lang="en-IN" sz="1400" dirty="0"/>
                        <a:t>Model</a:t>
                      </a:r>
                      <a:endParaRPr lang="en-US" sz="1400" dirty="0"/>
                    </a:p>
                  </a:txBody>
                  <a:tcPr/>
                </a:tc>
                <a:tc>
                  <a:txBody>
                    <a:bodyPr/>
                    <a:lstStyle/>
                    <a:p>
                      <a:r>
                        <a:rPr lang="en-IN" sz="1400" dirty="0"/>
                        <a:t>Accuracy</a:t>
                      </a:r>
                      <a:endParaRPr lang="en-US" sz="1400" dirty="0"/>
                    </a:p>
                  </a:txBody>
                  <a:tcPr/>
                </a:tc>
                <a:extLst>
                  <a:ext uri="{0D108BD9-81ED-4DB2-BD59-A6C34878D82A}">
                    <a16:rowId xmlns:a16="http://schemas.microsoft.com/office/drawing/2014/main" val="588870105"/>
                  </a:ext>
                </a:extLst>
              </a:tr>
              <a:tr h="324333">
                <a:tc>
                  <a:txBody>
                    <a:bodyPr/>
                    <a:lstStyle/>
                    <a:p>
                      <a:r>
                        <a:rPr lang="en-IN" sz="1400" dirty="0"/>
                        <a:t>Logistic Regression</a:t>
                      </a:r>
                      <a:endParaRPr lang="en-US" sz="1400" dirty="0"/>
                    </a:p>
                  </a:txBody>
                  <a:tcPr/>
                </a:tc>
                <a:tc>
                  <a:txBody>
                    <a:bodyPr/>
                    <a:lstStyle/>
                    <a:p>
                      <a:r>
                        <a:rPr lang="en-IN" sz="1400" dirty="0"/>
                        <a:t>83.3%</a:t>
                      </a:r>
                      <a:endParaRPr lang="en-US" sz="1400" dirty="0"/>
                    </a:p>
                  </a:txBody>
                  <a:tcPr/>
                </a:tc>
                <a:extLst>
                  <a:ext uri="{0D108BD9-81ED-4DB2-BD59-A6C34878D82A}">
                    <a16:rowId xmlns:a16="http://schemas.microsoft.com/office/drawing/2014/main" val="1551145361"/>
                  </a:ext>
                </a:extLst>
              </a:tr>
              <a:tr h="324333">
                <a:tc>
                  <a:txBody>
                    <a:bodyPr/>
                    <a:lstStyle/>
                    <a:p>
                      <a:r>
                        <a:rPr lang="en-IN" sz="1400" dirty="0"/>
                        <a:t>Support Vector Machine</a:t>
                      </a:r>
                      <a:endParaRPr lang="en-US" sz="1400" dirty="0"/>
                    </a:p>
                  </a:txBody>
                  <a:tcPr/>
                </a:tc>
                <a:tc>
                  <a:txBody>
                    <a:bodyPr/>
                    <a:lstStyle/>
                    <a:p>
                      <a:r>
                        <a:rPr lang="en-IN" sz="1400" dirty="0"/>
                        <a:t>83.3%</a:t>
                      </a:r>
                      <a:endParaRPr lang="en-US" sz="1400" dirty="0"/>
                    </a:p>
                  </a:txBody>
                  <a:tcPr/>
                </a:tc>
                <a:extLst>
                  <a:ext uri="{0D108BD9-81ED-4DB2-BD59-A6C34878D82A}">
                    <a16:rowId xmlns:a16="http://schemas.microsoft.com/office/drawing/2014/main" val="3282296788"/>
                  </a:ext>
                </a:extLst>
              </a:tr>
              <a:tr h="324333">
                <a:tc>
                  <a:txBody>
                    <a:bodyPr/>
                    <a:lstStyle/>
                    <a:p>
                      <a:r>
                        <a:rPr lang="en-IN" sz="1400" dirty="0"/>
                        <a:t>Decision tree classifier</a:t>
                      </a:r>
                      <a:endParaRPr lang="en-US" sz="1400" dirty="0"/>
                    </a:p>
                  </a:txBody>
                  <a:tcPr/>
                </a:tc>
                <a:tc>
                  <a:txBody>
                    <a:bodyPr/>
                    <a:lstStyle/>
                    <a:p>
                      <a:r>
                        <a:rPr lang="en-IN" sz="1400" dirty="0"/>
                        <a:t>77.8%</a:t>
                      </a:r>
                      <a:endParaRPr lang="en-US" sz="1400" dirty="0"/>
                    </a:p>
                  </a:txBody>
                  <a:tcPr/>
                </a:tc>
                <a:extLst>
                  <a:ext uri="{0D108BD9-81ED-4DB2-BD59-A6C34878D82A}">
                    <a16:rowId xmlns:a16="http://schemas.microsoft.com/office/drawing/2014/main" val="4066483496"/>
                  </a:ext>
                </a:extLst>
              </a:tr>
              <a:tr h="324333">
                <a:tc>
                  <a:txBody>
                    <a:bodyPr/>
                    <a:lstStyle/>
                    <a:p>
                      <a:r>
                        <a:rPr lang="en-IN" sz="1400" dirty="0"/>
                        <a:t>K Nearest Neighbours</a:t>
                      </a:r>
                      <a:endParaRPr lang="en-US" sz="1400" dirty="0"/>
                    </a:p>
                  </a:txBody>
                  <a:tcPr/>
                </a:tc>
                <a:tc>
                  <a:txBody>
                    <a:bodyPr/>
                    <a:lstStyle/>
                    <a:p>
                      <a:r>
                        <a:rPr lang="en-IN" sz="1400" dirty="0"/>
                        <a:t>83.3%</a:t>
                      </a:r>
                      <a:endParaRPr lang="en-US" sz="1400" dirty="0"/>
                    </a:p>
                  </a:txBody>
                  <a:tcPr/>
                </a:tc>
                <a:extLst>
                  <a:ext uri="{0D108BD9-81ED-4DB2-BD59-A6C34878D82A}">
                    <a16:rowId xmlns:a16="http://schemas.microsoft.com/office/drawing/2014/main" val="117366254"/>
                  </a:ext>
                </a:extLst>
              </a:tr>
            </a:tbl>
          </a:graphicData>
        </a:graphic>
      </p:graphicFrame>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ED7AE77D-3ABC-CE0C-43B2-785A4E1BB215}"/>
              </a:ext>
            </a:extLst>
          </p:cNvPr>
          <p:cNvPicPr>
            <a:picLocks noChangeAspect="1"/>
          </p:cNvPicPr>
          <p:nvPr/>
        </p:nvPicPr>
        <p:blipFill>
          <a:blip r:embed="rId3"/>
          <a:stretch>
            <a:fillRect/>
          </a:stretch>
        </p:blipFill>
        <p:spPr>
          <a:xfrm>
            <a:off x="127000" y="1531761"/>
            <a:ext cx="11929533" cy="2718506"/>
          </a:xfrm>
          <a:prstGeom prst="rect">
            <a:avLst/>
          </a:prstGeom>
        </p:spPr>
      </p:pic>
      <p:sp>
        <p:nvSpPr>
          <p:cNvPr id="7" name="Content Placeholder 2">
            <a:extLst>
              <a:ext uri="{FF2B5EF4-FFF2-40B4-BE49-F238E27FC236}">
                <a16:creationId xmlns:a16="http://schemas.microsoft.com/office/drawing/2014/main" id="{BA1D34B4-819D-FE12-DE7A-235E64713444}"/>
              </a:ext>
            </a:extLst>
          </p:cNvPr>
          <p:cNvSpPr txBox="1">
            <a:spLocks/>
          </p:cNvSpPr>
          <p:nvPr/>
        </p:nvSpPr>
        <p:spPr>
          <a:xfrm>
            <a:off x="855508" y="4250267"/>
            <a:ext cx="10472515" cy="1775306"/>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IN" sz="1600" dirty="0">
                <a:solidFill>
                  <a:schemeClr val="accent1"/>
                </a:solidFill>
                <a:latin typeface="Abadi" panose="020B0604020104020204" pitchFamily="34" charset="0"/>
              </a:rPr>
              <a:t>Successes increased gradually with major regime change after around flight #25. Seems like the techniques were refined until flight #80 whereafter there were no failures</a:t>
            </a:r>
          </a:p>
          <a:p>
            <a:pPr marL="0" indent="0">
              <a:lnSpc>
                <a:spcPct val="100000"/>
              </a:lnSpc>
              <a:spcBef>
                <a:spcPts val="1400"/>
              </a:spcBef>
              <a:buNone/>
            </a:pPr>
            <a:r>
              <a:rPr lang="en-IN" sz="1600" dirty="0">
                <a:solidFill>
                  <a:schemeClr val="accent1"/>
                </a:solidFill>
                <a:latin typeface="Abadi" panose="020B0604020104020204" pitchFamily="34" charset="0"/>
              </a:rPr>
              <a:t>Most of the flights were launched from ‘CCAFS SLC 40’, except the flight numbers between 25-40, where new launch sites were tried.</a:t>
            </a:r>
          </a:p>
          <a:p>
            <a:pPr marL="0" indent="0">
              <a:lnSpc>
                <a:spcPct val="100000"/>
              </a:lnSpc>
              <a:spcBef>
                <a:spcPts val="1400"/>
              </a:spcBef>
              <a:buNone/>
            </a:pPr>
            <a:r>
              <a:rPr lang="en-IN" sz="1600" dirty="0">
                <a:solidFill>
                  <a:schemeClr val="accent1"/>
                </a:solidFill>
                <a:latin typeface="Abadi" panose="020B0604020104020204" pitchFamily="34" charset="0"/>
              </a:rPr>
              <a:t>Most of the flights between 25-40 were launched from ‘KSC LC 39A’ and most of them were success. ‘VAFB SLC 4E’ had 100% success rate for these flights.</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6" name="Content Placeholder 2">
            <a:extLst>
              <a:ext uri="{FF2B5EF4-FFF2-40B4-BE49-F238E27FC236}">
                <a16:creationId xmlns:a16="http://schemas.microsoft.com/office/drawing/2014/main" id="{86D6D2A5-FBB5-01AA-53FD-650D43309070}"/>
              </a:ext>
            </a:extLst>
          </p:cNvPr>
          <p:cNvSpPr txBox="1">
            <a:spLocks/>
          </p:cNvSpPr>
          <p:nvPr/>
        </p:nvSpPr>
        <p:spPr>
          <a:xfrm>
            <a:off x="855508" y="4250267"/>
            <a:ext cx="10472515" cy="177530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IN" sz="1600" dirty="0">
                <a:solidFill>
                  <a:schemeClr val="accent1"/>
                </a:solidFill>
                <a:latin typeface="Abadi" panose="020B0604020104020204" pitchFamily="34" charset="0"/>
              </a:rPr>
              <a:t>Success rate is higher for pay load mass above 8000kg for all launch sites.</a:t>
            </a:r>
          </a:p>
          <a:p>
            <a:pPr marL="0" indent="0">
              <a:lnSpc>
                <a:spcPct val="100000"/>
              </a:lnSpc>
              <a:spcBef>
                <a:spcPts val="1400"/>
              </a:spcBef>
              <a:buNone/>
            </a:pPr>
            <a:r>
              <a:rPr lang="en-IN" sz="1600" dirty="0">
                <a:solidFill>
                  <a:schemeClr val="accent1"/>
                </a:solidFill>
                <a:latin typeface="Abadi" panose="020B0604020104020204" pitchFamily="34" charset="0"/>
              </a:rPr>
              <a:t>Launch sites ‘VAFB SLC 4E’ and ‘KSC LC 39A’ have higher success rate than ‘CCAFS SLC 40’. This could be because most of the early launches were from ‘CCAFS SLC 40’.</a:t>
            </a:r>
          </a:p>
        </p:txBody>
      </p:sp>
      <p:pic>
        <p:nvPicPr>
          <p:cNvPr id="8" name="Picture 7">
            <a:extLst>
              <a:ext uri="{FF2B5EF4-FFF2-40B4-BE49-F238E27FC236}">
                <a16:creationId xmlns:a16="http://schemas.microsoft.com/office/drawing/2014/main" id="{D741E5E9-45D5-F0FF-3DCA-4493BD962F59}"/>
              </a:ext>
            </a:extLst>
          </p:cNvPr>
          <p:cNvPicPr>
            <a:picLocks noChangeAspect="1"/>
          </p:cNvPicPr>
          <p:nvPr/>
        </p:nvPicPr>
        <p:blipFill>
          <a:blip r:embed="rId3"/>
          <a:stretch>
            <a:fillRect/>
          </a:stretch>
        </p:blipFill>
        <p:spPr>
          <a:xfrm>
            <a:off x="203201" y="1410138"/>
            <a:ext cx="11870266" cy="245542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707466"/>
            <a:ext cx="9423856" cy="1186235"/>
          </a:xfrm>
          <a:prstGeom prst="rect">
            <a:avLst/>
          </a:prstGeom>
        </p:spPr>
        <p:txBody>
          <a:bodyPr>
            <a:normAutofit/>
          </a:bodyPr>
          <a:lstStyle/>
          <a:p>
            <a:pPr marL="0" indent="0">
              <a:lnSpc>
                <a:spcPct val="100000"/>
              </a:lnSpc>
              <a:spcBef>
                <a:spcPts val="1400"/>
              </a:spcBef>
              <a:buNone/>
            </a:pPr>
            <a:r>
              <a:rPr lang="en-US" sz="1600" dirty="0">
                <a:solidFill>
                  <a:schemeClr val="accent1"/>
                </a:solidFill>
                <a:latin typeface="Abadi" panose="020B0604020104020204" pitchFamily="34" charset="0"/>
              </a:rPr>
              <a:t>Above bar chart shows the success as a percentage. </a:t>
            </a:r>
          </a:p>
          <a:p>
            <a:pPr marL="0" indent="0">
              <a:lnSpc>
                <a:spcPct val="100000"/>
              </a:lnSpc>
              <a:spcBef>
                <a:spcPts val="1400"/>
              </a:spcBef>
              <a:buNone/>
            </a:pPr>
            <a:r>
              <a:rPr lang="en-US" sz="1600" dirty="0">
                <a:solidFill>
                  <a:schemeClr val="accent1"/>
                </a:solidFill>
                <a:latin typeface="Abadi" panose="020B0604020104020204" pitchFamily="34" charset="0"/>
              </a:rPr>
              <a:t>Only four orbits have 100% success rate and one has 0%. Most of the remaining orbits have around 60%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01A870D3-3B8B-1BA2-83DE-1718A0FBF5AE}"/>
              </a:ext>
            </a:extLst>
          </p:cNvPr>
          <p:cNvPicPr>
            <a:picLocks noChangeAspect="1"/>
          </p:cNvPicPr>
          <p:nvPr/>
        </p:nvPicPr>
        <p:blipFill>
          <a:blip r:embed="rId3"/>
          <a:stretch>
            <a:fillRect/>
          </a:stretch>
        </p:blipFill>
        <p:spPr>
          <a:xfrm>
            <a:off x="770011" y="1546224"/>
            <a:ext cx="4716389" cy="269557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489DDA5B-11D9-D05F-5372-2A66BB7FF69C}"/>
              </a:ext>
            </a:extLst>
          </p:cNvPr>
          <p:cNvSpPr txBox="1">
            <a:spLocks/>
          </p:cNvSpPr>
          <p:nvPr/>
        </p:nvSpPr>
        <p:spPr>
          <a:xfrm>
            <a:off x="813096" y="4277293"/>
            <a:ext cx="10472515" cy="152130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IN" sz="1600" dirty="0">
                <a:solidFill>
                  <a:schemeClr val="accent1"/>
                </a:solidFill>
                <a:latin typeface="Abadi" panose="020B0604020104020204" pitchFamily="34" charset="0"/>
              </a:rPr>
              <a:t>Most launches were made to the orbits ‘LEO’, ‘ISS’, ‘PO’, ‘GTO’, with gradually expanding to other orbits with major trend change after flight #60.</a:t>
            </a:r>
          </a:p>
          <a:p>
            <a:pPr marL="0" indent="0">
              <a:lnSpc>
                <a:spcPct val="100000"/>
              </a:lnSpc>
              <a:spcBef>
                <a:spcPts val="1400"/>
              </a:spcBef>
              <a:buNone/>
            </a:pPr>
            <a:r>
              <a:rPr lang="en-IN" sz="1600" dirty="0">
                <a:solidFill>
                  <a:schemeClr val="accent1"/>
                </a:solidFill>
                <a:latin typeface="Abadi" panose="020B0604020104020204" pitchFamily="34" charset="0"/>
              </a:rPr>
              <a:t>Successes also increased gradually after flight #50 and entering into new orbits. There weren’t as many failures early in the new orbits unlike ones below flight #20. Seems like Space X adopted to the new orbits well from past experience and refinement.</a:t>
            </a:r>
          </a:p>
        </p:txBody>
      </p:sp>
      <p:pic>
        <p:nvPicPr>
          <p:cNvPr id="8" name="Picture 7">
            <a:extLst>
              <a:ext uri="{FF2B5EF4-FFF2-40B4-BE49-F238E27FC236}">
                <a16:creationId xmlns:a16="http://schemas.microsoft.com/office/drawing/2014/main" id="{E92C7AE4-9E5E-FE99-D125-512CAC4952DB}"/>
              </a:ext>
            </a:extLst>
          </p:cNvPr>
          <p:cNvPicPr>
            <a:picLocks noChangeAspect="1"/>
          </p:cNvPicPr>
          <p:nvPr/>
        </p:nvPicPr>
        <p:blipFill>
          <a:blip r:embed="rId3"/>
          <a:stretch>
            <a:fillRect/>
          </a:stretch>
        </p:blipFill>
        <p:spPr>
          <a:xfrm>
            <a:off x="232377" y="1454784"/>
            <a:ext cx="11590867" cy="245542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CACB623D-76AF-B0C1-D66E-7CE6C517B4EE}"/>
              </a:ext>
            </a:extLst>
          </p:cNvPr>
          <p:cNvPicPr>
            <a:picLocks noChangeAspect="1"/>
          </p:cNvPicPr>
          <p:nvPr/>
        </p:nvPicPr>
        <p:blipFill>
          <a:blip r:embed="rId3"/>
          <a:stretch>
            <a:fillRect/>
          </a:stretch>
        </p:blipFill>
        <p:spPr>
          <a:xfrm>
            <a:off x="0" y="1490327"/>
            <a:ext cx="11971867" cy="2455424"/>
          </a:xfrm>
          <a:prstGeom prst="rect">
            <a:avLst/>
          </a:prstGeom>
        </p:spPr>
      </p:pic>
      <p:sp>
        <p:nvSpPr>
          <p:cNvPr id="7" name="Content Placeholder 2">
            <a:extLst>
              <a:ext uri="{FF2B5EF4-FFF2-40B4-BE49-F238E27FC236}">
                <a16:creationId xmlns:a16="http://schemas.microsoft.com/office/drawing/2014/main" id="{ED721397-D59F-341F-D6CF-3BB8575CC26A}"/>
              </a:ext>
            </a:extLst>
          </p:cNvPr>
          <p:cNvSpPr txBox="1">
            <a:spLocks/>
          </p:cNvSpPr>
          <p:nvPr/>
        </p:nvSpPr>
        <p:spPr>
          <a:xfrm>
            <a:off x="347430" y="4241234"/>
            <a:ext cx="10472515" cy="152130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IN" sz="1600" dirty="0">
                <a:solidFill>
                  <a:schemeClr val="accent1"/>
                </a:solidFill>
                <a:latin typeface="Abadi" panose="020B0604020104020204" pitchFamily="34" charset="0"/>
              </a:rPr>
              <a:t>Orbits are related to Payload mass. For example, SSO, MEO and HEO have payload masses below 5000kg, where VLEO has a mass only above 13,000kg.</a:t>
            </a:r>
          </a:p>
          <a:p>
            <a:pPr marL="0" indent="0">
              <a:lnSpc>
                <a:spcPct val="100000"/>
              </a:lnSpc>
              <a:spcBef>
                <a:spcPts val="1400"/>
              </a:spcBef>
              <a:buNone/>
            </a:pPr>
            <a:r>
              <a:rPr lang="en-IN" sz="1600" dirty="0">
                <a:solidFill>
                  <a:schemeClr val="accent1"/>
                </a:solidFill>
                <a:latin typeface="Abadi" panose="020B0604020104020204" pitchFamily="34" charset="0"/>
              </a:rPr>
              <a:t>GTO’s payload is below 7000kg</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2" name="Content Placeholder 2">
            <a:extLst>
              <a:ext uri="{FF2B5EF4-FFF2-40B4-BE49-F238E27FC236}">
                <a16:creationId xmlns:a16="http://schemas.microsoft.com/office/drawing/2014/main" id="{0CD4A89D-6217-CFC7-78BB-B2C54F0107EC}"/>
              </a:ext>
            </a:extLst>
          </p:cNvPr>
          <p:cNvSpPr txBox="1">
            <a:spLocks/>
          </p:cNvSpPr>
          <p:nvPr/>
        </p:nvSpPr>
        <p:spPr>
          <a:xfrm>
            <a:off x="347430" y="4241234"/>
            <a:ext cx="10472515" cy="152130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IN" sz="1600" dirty="0">
                <a:solidFill>
                  <a:schemeClr val="accent1"/>
                </a:solidFill>
                <a:latin typeface="Abadi" panose="020B0604020104020204" pitchFamily="34" charset="0"/>
              </a:rPr>
              <a:t>Success rate kept increasing since 2013, until 2020 with a small dip in 2018</a:t>
            </a:r>
          </a:p>
        </p:txBody>
      </p:sp>
      <p:pic>
        <p:nvPicPr>
          <p:cNvPr id="7" name="Picture 6">
            <a:extLst>
              <a:ext uri="{FF2B5EF4-FFF2-40B4-BE49-F238E27FC236}">
                <a16:creationId xmlns:a16="http://schemas.microsoft.com/office/drawing/2014/main" id="{BD17FA93-42D1-19DB-48C1-C275AFFC0BE6}"/>
              </a:ext>
            </a:extLst>
          </p:cNvPr>
          <p:cNvPicPr>
            <a:picLocks noChangeAspect="1"/>
          </p:cNvPicPr>
          <p:nvPr/>
        </p:nvPicPr>
        <p:blipFill>
          <a:blip r:embed="rId3"/>
          <a:stretch>
            <a:fillRect/>
          </a:stretch>
        </p:blipFill>
        <p:spPr>
          <a:xfrm>
            <a:off x="687387" y="1546225"/>
            <a:ext cx="3705225" cy="249555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5344" y="1786467"/>
            <a:ext cx="6062590" cy="3048000"/>
          </a:xfrm>
          <a:prstGeom prst="rect">
            <a:avLst/>
          </a:prstGeom>
        </p:spPr>
        <p:txBody>
          <a:bodyPr>
            <a:normAutofit/>
          </a:bodyPr>
          <a:lstStyle/>
          <a:p>
            <a:pPr>
              <a:lnSpc>
                <a:spcPct val="100000"/>
              </a:lnSpc>
              <a:spcBef>
                <a:spcPts val="1400"/>
              </a:spcBef>
            </a:pPr>
            <a:r>
              <a:rPr lang="en-US" sz="2400" spc="-5" dirty="0">
                <a:solidFill>
                  <a:srgbClr val="404040"/>
                </a:solidFill>
                <a:latin typeface="Carlito"/>
                <a:cs typeface="Carlito"/>
              </a:rPr>
              <a:t>CCAFS SLC-40, CCAFS LC-40, KSC LC-39A,</a:t>
            </a:r>
            <a:r>
              <a:rPr lang="en-US" sz="2400" spc="-310" dirty="0">
                <a:solidFill>
                  <a:srgbClr val="404040"/>
                </a:solidFill>
                <a:latin typeface="Carlito"/>
                <a:cs typeface="Carlito"/>
              </a:rPr>
              <a:t> </a:t>
            </a:r>
            <a:r>
              <a:rPr lang="en-US" sz="2400" spc="-40" dirty="0">
                <a:solidFill>
                  <a:srgbClr val="404040"/>
                </a:solidFill>
                <a:latin typeface="Carlito"/>
                <a:cs typeface="Carlito"/>
              </a:rPr>
              <a:t>VAFB </a:t>
            </a:r>
            <a:r>
              <a:rPr lang="en-US" sz="2400" spc="-10" dirty="0">
                <a:solidFill>
                  <a:srgbClr val="404040"/>
                </a:solidFill>
                <a:latin typeface="Carlito"/>
                <a:cs typeface="Carlito"/>
              </a:rPr>
              <a:t>SLC-4E</a:t>
            </a:r>
          </a:p>
          <a:p>
            <a:pPr>
              <a:lnSpc>
                <a:spcPct val="100000"/>
              </a:lnSpc>
              <a:spcBef>
                <a:spcPts val="1400"/>
              </a:spcBef>
            </a:pPr>
            <a:r>
              <a:rPr lang="en-US" sz="2400" spc="-10" dirty="0">
                <a:solidFill>
                  <a:srgbClr val="404040"/>
                </a:solidFill>
                <a:latin typeface="Carlito"/>
                <a:cs typeface="Carlito"/>
              </a:rPr>
              <a:t>Use distinct function</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4194960E-8DEB-885A-0611-99BBC085A84B}"/>
              </a:ext>
            </a:extLst>
          </p:cNvPr>
          <p:cNvPicPr>
            <a:picLocks noChangeAspect="1"/>
          </p:cNvPicPr>
          <p:nvPr/>
        </p:nvPicPr>
        <p:blipFill>
          <a:blip r:embed="rId3"/>
          <a:stretch>
            <a:fillRect/>
          </a:stretch>
        </p:blipFill>
        <p:spPr>
          <a:xfrm>
            <a:off x="7277363" y="1667429"/>
            <a:ext cx="3801005" cy="2695951"/>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41411" y="4373891"/>
            <a:ext cx="4843390" cy="202829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First 5 records starting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10476EF7-0E53-0B7F-51B7-223EACF28D09}"/>
              </a:ext>
            </a:extLst>
          </p:cNvPr>
          <p:cNvPicPr>
            <a:picLocks noChangeAspect="1"/>
          </p:cNvPicPr>
          <p:nvPr/>
        </p:nvPicPr>
        <p:blipFill>
          <a:blip r:embed="rId3"/>
          <a:stretch>
            <a:fillRect/>
          </a:stretch>
        </p:blipFill>
        <p:spPr>
          <a:xfrm>
            <a:off x="206977" y="1329856"/>
            <a:ext cx="11641667" cy="281881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0026" y="4314249"/>
            <a:ext cx="9745589" cy="2104496"/>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Total payload mass from NASA(CRS) is 45,596kg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4D86CD8-91C8-AEFF-A70B-6B3D795826CA}"/>
              </a:ext>
            </a:extLst>
          </p:cNvPr>
          <p:cNvPicPr>
            <a:picLocks noChangeAspect="1"/>
          </p:cNvPicPr>
          <p:nvPr/>
        </p:nvPicPr>
        <p:blipFill>
          <a:blip r:embed="rId3"/>
          <a:stretch>
            <a:fillRect/>
          </a:stretch>
        </p:blipFill>
        <p:spPr>
          <a:xfrm>
            <a:off x="710026" y="1401068"/>
            <a:ext cx="9231013" cy="271500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0743" y="4402667"/>
            <a:ext cx="9745589" cy="1266296"/>
          </a:xfrm>
          <a:prstGeom prst="rect">
            <a:avLst/>
          </a:prstGeom>
        </p:spPr>
        <p:txBody>
          <a:bodyPr>
            <a:normAutofit/>
          </a:bodyPr>
          <a:lstStyle/>
          <a:p>
            <a:pPr marL="0" indent="0">
              <a:lnSpc>
                <a:spcPct val="100000"/>
              </a:lnSpc>
              <a:spcBef>
                <a:spcPts val="1400"/>
              </a:spcBef>
              <a:buNone/>
            </a:pPr>
            <a:r>
              <a:rPr lang="en-IN" sz="2200" dirty="0">
                <a:solidFill>
                  <a:schemeClr val="accent3">
                    <a:lumMod val="25000"/>
                  </a:schemeClr>
                </a:solidFill>
                <a:latin typeface="Abadi" panose="020B0604020104020204" pitchFamily="34" charset="0"/>
              </a:rPr>
              <a:t>Average Payload mass from booster version ‘F9 v1.1’ is 2,928kg</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587030A1-911B-E16D-74AA-9F71D70F2F2D}"/>
              </a:ext>
            </a:extLst>
          </p:cNvPr>
          <p:cNvPicPr>
            <a:picLocks noChangeAspect="1"/>
          </p:cNvPicPr>
          <p:nvPr/>
        </p:nvPicPr>
        <p:blipFill>
          <a:blip r:embed="rId3"/>
          <a:stretch>
            <a:fillRect/>
          </a:stretch>
        </p:blipFill>
        <p:spPr>
          <a:xfrm>
            <a:off x="770011" y="1577273"/>
            <a:ext cx="6154009" cy="246731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571999"/>
            <a:ext cx="9745589" cy="1604963"/>
          </a:xfrm>
          <a:prstGeom prst="rect">
            <a:avLst/>
          </a:prstGeom>
        </p:spPr>
        <p:txBody>
          <a:bodyPr lIns="91440" tIns="45720" rIns="91440" bIns="45720" anchor="t">
            <a:normAutofit fontScale="77500" lnSpcReduction="20000"/>
          </a:bodyPr>
          <a:lstStyle/>
          <a:p>
            <a:pPr marL="0" indent="0">
              <a:lnSpc>
                <a:spcPct val="100000"/>
              </a:lnSpc>
              <a:spcBef>
                <a:spcPts val="1400"/>
              </a:spcBef>
              <a:buNone/>
            </a:pPr>
            <a:r>
              <a:rPr lang="en-IN" sz="2200" dirty="0">
                <a:solidFill>
                  <a:schemeClr val="accent3">
                    <a:lumMod val="25000"/>
                  </a:schemeClr>
                </a:solidFill>
                <a:latin typeface="Abadi" panose="020B0604020104020204" pitchFamily="34" charset="0"/>
              </a:rPr>
              <a:t>First successful ground landing date is 22</a:t>
            </a:r>
            <a:r>
              <a:rPr lang="en-IN" sz="2200" baseline="30000" dirty="0">
                <a:solidFill>
                  <a:schemeClr val="accent3">
                    <a:lumMod val="25000"/>
                  </a:schemeClr>
                </a:solidFill>
                <a:latin typeface="Abadi" panose="020B0604020104020204" pitchFamily="34" charset="0"/>
              </a:rPr>
              <a:t>nd</a:t>
            </a:r>
            <a:r>
              <a:rPr lang="en-IN" sz="2200" dirty="0">
                <a:solidFill>
                  <a:schemeClr val="accent3">
                    <a:lumMod val="25000"/>
                  </a:schemeClr>
                </a:solidFill>
                <a:latin typeface="Abadi" panose="020B0604020104020204" pitchFamily="34" charset="0"/>
              </a:rPr>
              <a:t> Dec 2015. I got a different date in </a:t>
            </a:r>
            <a:r>
              <a:rPr lang="en-IN" sz="2200" dirty="0" err="1">
                <a:solidFill>
                  <a:schemeClr val="accent3">
                    <a:lumMod val="25000"/>
                  </a:schemeClr>
                </a:solidFill>
                <a:latin typeface="Abadi" panose="020B0604020104020204" pitchFamily="34" charset="0"/>
              </a:rPr>
              <a:t>Github</a:t>
            </a:r>
            <a:r>
              <a:rPr lang="en-IN" sz="2200" dirty="0">
                <a:solidFill>
                  <a:schemeClr val="accent3">
                    <a:lumMod val="25000"/>
                  </a:schemeClr>
                </a:solidFill>
                <a:latin typeface="Abadi" panose="020B0604020104020204" pitchFamily="34" charset="0"/>
              </a:rPr>
              <a:t> when running it outside Watson Studio as I ran out of subscription (for last two tasks), but I have both versions of the files. Please see the Watson version below for this result. Skills lab version was used in main slide.</a:t>
            </a:r>
          </a:p>
          <a:p>
            <a:pPr marL="0" indent="0">
              <a:lnSpc>
                <a:spcPct val="100000"/>
              </a:lnSpc>
              <a:spcBef>
                <a:spcPts val="1400"/>
              </a:spcBef>
              <a:buNone/>
            </a:pPr>
            <a:r>
              <a:rPr lang="en-US" sz="2400" dirty="0" err="1">
                <a:solidFill>
                  <a:schemeClr val="accent3">
                    <a:lumMod val="25000"/>
                  </a:schemeClr>
                </a:solidFill>
                <a:latin typeface="Abadi" panose="020B0604020104020204" pitchFamily="34" charset="0"/>
                <a:hlinkClick r:id="rId3"/>
              </a:rPr>
              <a:t>Github</a:t>
            </a:r>
            <a:r>
              <a:rPr lang="en-US" sz="2400" dirty="0">
                <a:solidFill>
                  <a:schemeClr val="accent3">
                    <a:lumMod val="25000"/>
                  </a:schemeClr>
                </a:solidFill>
                <a:latin typeface="Abadi" panose="020B0604020104020204" pitchFamily="34" charset="0"/>
                <a:hlinkClick r:id="rId3"/>
              </a:rPr>
              <a:t> URL: https://github.com/Raghava33/DataScience-Certification-Capstone-project/blob/799293333451cabb741c6e5de768d1d4bd4c1620/Week%202/EDA%20with%20SQL.ipynb</a:t>
            </a:r>
            <a:endParaRPr lang="en-US" sz="24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1D955C9D-2AFD-6039-DAE0-F92F8387E950}"/>
              </a:ext>
            </a:extLst>
          </p:cNvPr>
          <p:cNvPicPr>
            <a:picLocks noChangeAspect="1"/>
          </p:cNvPicPr>
          <p:nvPr/>
        </p:nvPicPr>
        <p:blipFill>
          <a:blip r:embed="rId4"/>
          <a:stretch>
            <a:fillRect/>
          </a:stretch>
        </p:blipFill>
        <p:spPr>
          <a:xfrm>
            <a:off x="770011" y="1368588"/>
            <a:ext cx="7192379" cy="295316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504267"/>
            <a:ext cx="9745589" cy="1672696"/>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Boosters which have successfully landed on drone ship and had payload mass greater than 4000 but less than 6000 all start with ‘F9 FT B10’</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B15CEBB6-7AC4-148F-3627-BC4EA1D9DE44}"/>
              </a:ext>
            </a:extLst>
          </p:cNvPr>
          <p:cNvPicPr>
            <a:picLocks noChangeAspect="1"/>
          </p:cNvPicPr>
          <p:nvPr/>
        </p:nvPicPr>
        <p:blipFill>
          <a:blip r:embed="rId3"/>
          <a:stretch>
            <a:fillRect/>
          </a:stretch>
        </p:blipFill>
        <p:spPr>
          <a:xfrm>
            <a:off x="593077" y="1336685"/>
            <a:ext cx="10679015" cy="308653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34902"/>
            <a:ext cx="10796678" cy="48923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41300" marR="142875" lvl="0" indent="-228600" algn="l" defTabSz="914400" rtl="0" eaLnBrk="1" fontAlgn="auto" latinLnBrk="0" hangingPunct="1">
              <a:lnSpc>
                <a:spcPct val="90000"/>
              </a:lnSpc>
              <a:spcBef>
                <a:spcPts val="359"/>
              </a:spcBef>
              <a:spcAft>
                <a:spcPts val="0"/>
              </a:spcAft>
              <a:buClrTx/>
              <a:buSzTx/>
              <a:buFont typeface="Arial"/>
              <a:buChar char="•"/>
              <a:tabLst>
                <a:tab pos="240665" algn="l"/>
                <a:tab pos="241300" algn="l"/>
              </a:tabLst>
              <a:defRPr/>
            </a:pPr>
            <a:endParaRPr kumimoji="0" lang="en-US" sz="1800" b="0" i="0" u="none" strike="noStrike" kern="1200" cap="none" spc="-20" normalizeH="0" baseline="0" noProof="0" dirty="0">
              <a:ln>
                <a:noFill/>
              </a:ln>
              <a:solidFill>
                <a:schemeClr val="accent1">
                  <a:lumMod val="75000"/>
                </a:schemeClr>
              </a:solidFill>
              <a:effectLst/>
              <a:uLnTx/>
              <a:uFillTx/>
              <a:latin typeface="Carlito"/>
              <a:ea typeface="+mn-ea"/>
              <a:cs typeface="Carlito"/>
            </a:endParaRPr>
          </a:p>
          <a:p>
            <a:pPr marL="241300" marR="142875" lvl="0" indent="-228600" algn="l" defTabSz="914400" rtl="0" eaLnBrk="1" fontAlgn="auto" latinLnBrk="0" hangingPunct="1">
              <a:lnSpc>
                <a:spcPct val="90000"/>
              </a:lnSpc>
              <a:spcBef>
                <a:spcPts val="359"/>
              </a:spcBef>
              <a:spcAft>
                <a:spcPts val="0"/>
              </a:spcAft>
              <a:buClrTx/>
              <a:buSzTx/>
              <a:buFont typeface="Arial"/>
              <a:buChar char="•"/>
              <a:tabLst>
                <a:tab pos="240665" algn="l"/>
                <a:tab pos="241300" algn="l"/>
              </a:tabLst>
              <a:defRPr/>
            </a:pPr>
            <a:r>
              <a:rPr kumimoji="0" lang="en-US" sz="1800" b="0" i="0" u="none" strike="noStrike" kern="1200" cap="none" spc="-20" normalizeH="0" baseline="0" noProof="0" dirty="0">
                <a:ln>
                  <a:noFill/>
                </a:ln>
                <a:solidFill>
                  <a:schemeClr val="accent1">
                    <a:lumMod val="75000"/>
                  </a:schemeClr>
                </a:solidFill>
                <a:effectLst/>
                <a:uLnTx/>
                <a:uFillTx/>
                <a:latin typeface="Carlito"/>
                <a:ea typeface="+mn-ea"/>
                <a:cs typeface="Carlito"/>
              </a:rPr>
              <a:t>In this assignment, we will predict if the Falcon 9 first stage will land successfully. SpaceX advertises Falcon 9 rocket launches on its website with a cost of 62 million dollars; other providers cost upward of 165 million dollars each, much of the savings is due to the fact that SpaceX can reuse the first stage. We analyzed the success rate of Falcon9 launches with data collected from </a:t>
            </a:r>
            <a:r>
              <a:rPr kumimoji="0" lang="en-US" sz="1800" b="0" i="0" u="none" strike="noStrike" kern="1200" cap="none" spc="-15" normalizeH="0" baseline="0" noProof="0" dirty="0">
                <a:ln>
                  <a:noFill/>
                </a:ln>
                <a:solidFill>
                  <a:schemeClr val="accent1">
                    <a:lumMod val="75000"/>
                  </a:schemeClr>
                </a:solidFill>
                <a:effectLst/>
                <a:uLnTx/>
                <a:uFillTx/>
                <a:latin typeface="Carlito"/>
                <a:ea typeface="+mn-ea"/>
                <a:cs typeface="Carlito"/>
              </a:rPr>
              <a:t>public SpaceX </a:t>
            </a:r>
            <a:r>
              <a:rPr kumimoji="0" lang="en-US" sz="1800" b="0" i="0" u="none" strike="noStrike" kern="1200" cap="none" spc="-5" normalizeH="0" baseline="0" noProof="0" dirty="0">
                <a:ln>
                  <a:noFill/>
                </a:ln>
                <a:solidFill>
                  <a:schemeClr val="accent1">
                    <a:lumMod val="75000"/>
                  </a:schemeClr>
                </a:solidFill>
                <a:effectLst/>
                <a:uLnTx/>
                <a:uFillTx/>
                <a:latin typeface="Carlito"/>
                <a:ea typeface="+mn-ea"/>
                <a:cs typeface="Carlito"/>
              </a:rPr>
              <a:t>API and </a:t>
            </a:r>
            <a:r>
              <a:rPr kumimoji="0" lang="en-US" sz="1800" b="0" i="0" u="none" strike="noStrike" kern="1200" cap="none" spc="-10" normalizeH="0" baseline="0" noProof="0" dirty="0">
                <a:ln>
                  <a:noFill/>
                </a:ln>
                <a:solidFill>
                  <a:schemeClr val="accent1">
                    <a:lumMod val="75000"/>
                  </a:schemeClr>
                </a:solidFill>
                <a:effectLst/>
                <a:uLnTx/>
                <a:uFillTx/>
                <a:latin typeface="Carlito"/>
                <a:ea typeface="+mn-ea"/>
                <a:cs typeface="Carlito"/>
              </a:rPr>
              <a:t>SpaceX </a:t>
            </a:r>
            <a:r>
              <a:rPr kumimoji="0" lang="en-US" sz="1800" b="0" i="0" u="none" strike="noStrike" kern="1200" cap="none" spc="-5" normalizeH="0" baseline="0" noProof="0" dirty="0">
                <a:ln>
                  <a:noFill/>
                </a:ln>
                <a:solidFill>
                  <a:schemeClr val="accent1">
                    <a:lumMod val="75000"/>
                  </a:schemeClr>
                </a:solidFill>
                <a:effectLst/>
                <a:uLnTx/>
                <a:uFillTx/>
                <a:latin typeface="Carlito"/>
                <a:ea typeface="+mn-ea"/>
                <a:cs typeface="Carlito"/>
              </a:rPr>
              <a:t>Wikipedia </a:t>
            </a:r>
            <a:r>
              <a:rPr kumimoji="0" lang="en-US" sz="1800" b="0" i="0" u="none" strike="noStrike" kern="1200" cap="none" spc="-20" normalizeH="0" baseline="0" noProof="0" dirty="0">
                <a:ln>
                  <a:noFill/>
                </a:ln>
                <a:solidFill>
                  <a:schemeClr val="accent1">
                    <a:lumMod val="75000"/>
                  </a:schemeClr>
                </a:solidFill>
                <a:effectLst/>
                <a:uLnTx/>
                <a:uFillTx/>
                <a:latin typeface="Carlito"/>
                <a:ea typeface="+mn-ea"/>
                <a:cs typeface="Carlito"/>
              </a:rPr>
              <a:t>page.</a:t>
            </a:r>
            <a:r>
              <a:rPr kumimoji="0" lang="en-US" sz="1800" b="0" i="0" u="none" strike="noStrike" kern="1200" cap="none" spc="-5" normalizeH="0" baseline="0" noProof="0" dirty="0">
                <a:ln>
                  <a:noFill/>
                </a:ln>
                <a:solidFill>
                  <a:schemeClr val="accent1">
                    <a:lumMod val="75000"/>
                  </a:schemeClr>
                </a:solidFill>
                <a:effectLst/>
                <a:uLnTx/>
                <a:uFillTx/>
                <a:latin typeface="Carlito"/>
                <a:ea typeface="+mn-ea"/>
                <a:cs typeface="Carlito"/>
              </a:rPr>
              <a:t> </a:t>
            </a:r>
            <a:r>
              <a:rPr kumimoji="0" lang="en-US" sz="1800" b="0" i="0" u="none" strike="noStrike" kern="1200" cap="none" spc="-20" normalizeH="0" baseline="0" noProof="0" dirty="0">
                <a:ln>
                  <a:noFill/>
                </a:ln>
                <a:solidFill>
                  <a:schemeClr val="accent1">
                    <a:lumMod val="75000"/>
                  </a:schemeClr>
                </a:solidFill>
                <a:effectLst/>
                <a:uLnTx/>
                <a:uFillTx/>
                <a:latin typeface="Carlito"/>
                <a:ea typeface="+mn-ea"/>
                <a:cs typeface="Carlito"/>
              </a:rPr>
              <a:t>Explored </a:t>
            </a:r>
            <a:r>
              <a:rPr kumimoji="0" lang="en-US" sz="1800" b="0" i="0" u="none" strike="noStrike" kern="1200" cap="none" spc="-35" normalizeH="0" baseline="0" noProof="0" dirty="0">
                <a:ln>
                  <a:noFill/>
                </a:ln>
                <a:solidFill>
                  <a:schemeClr val="accent1">
                    <a:lumMod val="75000"/>
                  </a:schemeClr>
                </a:solidFill>
                <a:effectLst/>
                <a:uLnTx/>
                <a:uFillTx/>
                <a:latin typeface="Carlito"/>
                <a:ea typeface="+mn-ea"/>
                <a:cs typeface="Carlito"/>
              </a:rPr>
              <a:t>data </a:t>
            </a:r>
            <a:r>
              <a:rPr kumimoji="0" lang="en-US" sz="1800" b="0" i="0" u="none" strike="noStrike" kern="1200" cap="none" spc="-10" normalizeH="0" baseline="0" noProof="0" dirty="0">
                <a:ln>
                  <a:noFill/>
                </a:ln>
                <a:solidFill>
                  <a:schemeClr val="accent1">
                    <a:lumMod val="75000"/>
                  </a:schemeClr>
                </a:solidFill>
                <a:effectLst/>
                <a:uLnTx/>
                <a:uFillTx/>
                <a:latin typeface="Carlito"/>
                <a:ea typeface="+mn-ea"/>
                <a:cs typeface="Carlito"/>
              </a:rPr>
              <a:t>using </a:t>
            </a:r>
            <a:r>
              <a:rPr kumimoji="0" lang="en-US" sz="1800" b="0" i="0" u="none" strike="noStrike" kern="1200" cap="none" spc="0" normalizeH="0" baseline="0" noProof="0" dirty="0">
                <a:ln>
                  <a:noFill/>
                </a:ln>
                <a:solidFill>
                  <a:schemeClr val="accent1">
                    <a:lumMod val="75000"/>
                  </a:schemeClr>
                </a:solidFill>
                <a:effectLst/>
                <a:uLnTx/>
                <a:uFillTx/>
                <a:latin typeface="Carlito"/>
                <a:ea typeface="+mn-ea"/>
                <a:cs typeface="Carlito"/>
              </a:rPr>
              <a:t>SQL, </a:t>
            </a:r>
            <a:r>
              <a:rPr kumimoji="0" lang="en-US" sz="1800" b="0" i="0" u="none" strike="noStrike" kern="1200" cap="none" spc="-20" normalizeH="0" baseline="0" noProof="0" dirty="0">
                <a:ln>
                  <a:noFill/>
                </a:ln>
                <a:solidFill>
                  <a:schemeClr val="accent1">
                    <a:lumMod val="75000"/>
                  </a:schemeClr>
                </a:solidFill>
                <a:effectLst/>
                <a:uLnTx/>
                <a:uFillTx/>
                <a:latin typeface="Carlito"/>
                <a:ea typeface="+mn-ea"/>
                <a:cs typeface="Carlito"/>
              </a:rPr>
              <a:t>visualization, </a:t>
            </a:r>
            <a:r>
              <a:rPr kumimoji="0" lang="en-US" sz="1800" b="0" i="0" u="none" strike="noStrike" kern="1200" cap="none" spc="-25" normalizeH="0" baseline="0" noProof="0" dirty="0">
                <a:ln>
                  <a:noFill/>
                </a:ln>
                <a:solidFill>
                  <a:schemeClr val="accent1">
                    <a:lumMod val="75000"/>
                  </a:schemeClr>
                </a:solidFill>
                <a:effectLst/>
                <a:uLnTx/>
                <a:uFillTx/>
                <a:latin typeface="Carlito"/>
                <a:ea typeface="+mn-ea"/>
                <a:cs typeface="Carlito"/>
              </a:rPr>
              <a:t>folium </a:t>
            </a:r>
            <a:r>
              <a:rPr kumimoji="0" lang="en-US" sz="1800" b="0" i="0" u="none" strike="noStrike" kern="1200" cap="none" spc="-15" normalizeH="0" baseline="0" noProof="0" dirty="0">
                <a:ln>
                  <a:noFill/>
                </a:ln>
                <a:solidFill>
                  <a:schemeClr val="accent1">
                    <a:lumMod val="75000"/>
                  </a:schemeClr>
                </a:solidFill>
                <a:effectLst/>
                <a:uLnTx/>
                <a:uFillTx/>
                <a:latin typeface="Carlito"/>
                <a:ea typeface="+mn-ea"/>
                <a:cs typeface="Carlito"/>
              </a:rPr>
              <a:t>maps, </a:t>
            </a:r>
            <a:r>
              <a:rPr kumimoji="0" lang="en-US" sz="1800" b="0" i="0" u="none" strike="noStrike" kern="1200" cap="none" spc="-5" normalizeH="0" baseline="0" noProof="0" dirty="0">
                <a:ln>
                  <a:noFill/>
                </a:ln>
                <a:solidFill>
                  <a:schemeClr val="accent1">
                    <a:lumMod val="75000"/>
                  </a:schemeClr>
                </a:solidFill>
                <a:effectLst/>
                <a:uLnTx/>
                <a:uFillTx/>
                <a:latin typeface="Carlito"/>
                <a:ea typeface="+mn-ea"/>
                <a:cs typeface="Carlito"/>
              </a:rPr>
              <a:t>and </a:t>
            </a:r>
            <a:r>
              <a:rPr kumimoji="0" lang="en-US" sz="1800" b="0" i="0" u="none" strike="noStrike" kern="1200" cap="none" spc="-5" normalizeH="0" baseline="0" noProof="0" dirty="0" err="1">
                <a:ln>
                  <a:noFill/>
                </a:ln>
                <a:solidFill>
                  <a:schemeClr val="accent1">
                    <a:lumMod val="75000"/>
                  </a:schemeClr>
                </a:solidFill>
                <a:effectLst/>
                <a:uLnTx/>
                <a:uFillTx/>
                <a:latin typeface="Carlito"/>
                <a:ea typeface="+mn-ea"/>
                <a:cs typeface="Carlito"/>
              </a:rPr>
              <a:t>Plotly</a:t>
            </a:r>
            <a:r>
              <a:rPr kumimoji="0" lang="en-US" sz="1800" b="0" i="0" u="none" strike="noStrike" kern="1200" cap="none" spc="-5" normalizeH="0" baseline="0" noProof="0" dirty="0">
                <a:ln>
                  <a:noFill/>
                </a:ln>
                <a:solidFill>
                  <a:schemeClr val="accent1">
                    <a:lumMod val="75000"/>
                  </a:schemeClr>
                </a:solidFill>
                <a:effectLst/>
                <a:uLnTx/>
                <a:uFillTx/>
                <a:latin typeface="Carlito"/>
                <a:ea typeface="+mn-ea"/>
                <a:cs typeface="Carlito"/>
              </a:rPr>
              <a:t> </a:t>
            </a:r>
            <a:r>
              <a:rPr kumimoji="0" lang="en-US" sz="1800" b="0" i="0" u="none" strike="noStrike" kern="1200" cap="none" spc="-15" normalizeH="0" baseline="0" noProof="0" dirty="0">
                <a:ln>
                  <a:noFill/>
                </a:ln>
                <a:solidFill>
                  <a:schemeClr val="accent1">
                    <a:lumMod val="75000"/>
                  </a:schemeClr>
                </a:solidFill>
                <a:effectLst/>
                <a:uLnTx/>
                <a:uFillTx/>
                <a:latin typeface="Carlito"/>
                <a:ea typeface="+mn-ea"/>
                <a:cs typeface="Carlito"/>
              </a:rPr>
              <a:t>dashboards. R</a:t>
            </a:r>
            <a:r>
              <a:rPr kumimoji="0" lang="en-US" sz="1800" b="0" i="0" u="none" strike="noStrike" kern="1200" cap="none" spc="-30" normalizeH="0" baseline="0" noProof="0" dirty="0">
                <a:ln>
                  <a:noFill/>
                </a:ln>
                <a:solidFill>
                  <a:schemeClr val="accent1">
                    <a:lumMod val="75000"/>
                  </a:schemeClr>
                </a:solidFill>
                <a:effectLst/>
                <a:uLnTx/>
                <a:uFillTx/>
                <a:latin typeface="Carlito"/>
                <a:ea typeface="+mn-ea"/>
                <a:cs typeface="Carlito"/>
              </a:rPr>
              <a:t>elevant </a:t>
            </a:r>
            <a:r>
              <a:rPr kumimoji="0" lang="en-US" sz="1800" b="0" i="0" u="none" strike="noStrike" kern="1200" cap="none" spc="-20" normalizeH="0" baseline="0" noProof="0" dirty="0">
                <a:ln>
                  <a:noFill/>
                </a:ln>
                <a:solidFill>
                  <a:schemeClr val="accent1">
                    <a:lumMod val="75000"/>
                  </a:schemeClr>
                </a:solidFill>
                <a:effectLst/>
                <a:uLnTx/>
                <a:uFillTx/>
                <a:latin typeface="Carlito"/>
                <a:ea typeface="+mn-ea"/>
                <a:cs typeface="Carlito"/>
              </a:rPr>
              <a:t>columns were</a:t>
            </a:r>
            <a:r>
              <a:rPr kumimoji="0" lang="en-US" sz="1800" b="0" i="0" u="none" strike="noStrike" kern="1200" cap="none" spc="-5" normalizeH="0" baseline="0" noProof="0" dirty="0">
                <a:ln>
                  <a:noFill/>
                </a:ln>
                <a:solidFill>
                  <a:schemeClr val="accent1">
                    <a:lumMod val="75000"/>
                  </a:schemeClr>
                </a:solidFill>
                <a:effectLst/>
                <a:uLnTx/>
                <a:uFillTx/>
                <a:latin typeface="Carlito"/>
                <a:ea typeface="+mn-ea"/>
                <a:cs typeface="Carlito"/>
              </a:rPr>
              <a:t> </a:t>
            </a:r>
            <a:r>
              <a:rPr kumimoji="0" lang="en-US" sz="1800" b="0" i="0" u="none" strike="noStrike" kern="1200" cap="none" spc="-10" normalizeH="0" baseline="0" noProof="0" dirty="0">
                <a:ln>
                  <a:noFill/>
                </a:ln>
                <a:solidFill>
                  <a:schemeClr val="accent1">
                    <a:lumMod val="75000"/>
                  </a:schemeClr>
                </a:solidFill>
                <a:effectLst/>
                <a:uLnTx/>
                <a:uFillTx/>
                <a:latin typeface="Carlito"/>
                <a:ea typeface="+mn-ea"/>
                <a:cs typeface="Carlito"/>
              </a:rPr>
              <a:t>used </a:t>
            </a:r>
            <a:r>
              <a:rPr kumimoji="0" lang="en-US" sz="1800" b="0" i="0" u="none" strike="noStrike" kern="1200" cap="none" spc="-5" normalizeH="0" baseline="0" noProof="0" dirty="0">
                <a:ln>
                  <a:noFill/>
                </a:ln>
                <a:solidFill>
                  <a:schemeClr val="accent1">
                    <a:lumMod val="75000"/>
                  </a:schemeClr>
                </a:solidFill>
                <a:effectLst/>
                <a:uLnTx/>
                <a:uFillTx/>
                <a:latin typeface="Carlito"/>
                <a:ea typeface="+mn-ea"/>
                <a:cs typeface="Carlito"/>
              </a:rPr>
              <a:t>as  </a:t>
            </a:r>
            <a:r>
              <a:rPr kumimoji="0" lang="en-US" sz="1800" b="0" i="0" u="none" strike="noStrike" kern="1200" cap="none" spc="-30" normalizeH="0" baseline="0" noProof="0" dirty="0">
                <a:ln>
                  <a:noFill/>
                </a:ln>
                <a:solidFill>
                  <a:schemeClr val="accent1">
                    <a:lumMod val="75000"/>
                  </a:schemeClr>
                </a:solidFill>
                <a:effectLst/>
                <a:uLnTx/>
                <a:uFillTx/>
                <a:latin typeface="Carlito"/>
                <a:ea typeface="+mn-ea"/>
                <a:cs typeface="Carlito"/>
              </a:rPr>
              <a:t>features by c</a:t>
            </a:r>
            <a:r>
              <a:rPr kumimoji="0" lang="en-US" sz="1800" b="0" i="0" u="none" strike="noStrike" kern="1200" cap="none" spc="-20" normalizeH="0" baseline="0" noProof="0" dirty="0">
                <a:ln>
                  <a:noFill/>
                </a:ln>
                <a:solidFill>
                  <a:schemeClr val="accent1">
                    <a:lumMod val="75000"/>
                  </a:schemeClr>
                </a:solidFill>
                <a:effectLst/>
                <a:uLnTx/>
                <a:uFillTx/>
                <a:latin typeface="Carlito"/>
                <a:ea typeface="+mn-ea"/>
                <a:cs typeface="Carlito"/>
              </a:rPr>
              <a:t>hanging </a:t>
            </a:r>
            <a:r>
              <a:rPr kumimoji="0" lang="en-US" sz="1800" b="0" i="0" u="none" strike="noStrike" kern="1200" cap="none" spc="-5" normalizeH="0" baseline="0" noProof="0" dirty="0">
                <a:ln>
                  <a:noFill/>
                </a:ln>
                <a:solidFill>
                  <a:schemeClr val="accent1">
                    <a:lumMod val="75000"/>
                  </a:schemeClr>
                </a:solidFill>
                <a:effectLst/>
                <a:uLnTx/>
                <a:uFillTx/>
                <a:latin typeface="Carlito"/>
                <a:ea typeface="+mn-ea"/>
                <a:cs typeface="Carlito"/>
              </a:rPr>
              <a:t>all </a:t>
            </a:r>
            <a:r>
              <a:rPr kumimoji="0" lang="en-US" sz="1800" b="0" i="0" u="none" strike="noStrike" kern="1200" cap="none" spc="-25" normalizeH="0" baseline="0" noProof="0" dirty="0">
                <a:ln>
                  <a:noFill/>
                </a:ln>
                <a:solidFill>
                  <a:schemeClr val="accent1">
                    <a:lumMod val="75000"/>
                  </a:schemeClr>
                </a:solidFill>
                <a:effectLst/>
                <a:uLnTx/>
                <a:uFillTx/>
                <a:latin typeface="Carlito"/>
                <a:ea typeface="+mn-ea"/>
                <a:cs typeface="Carlito"/>
              </a:rPr>
              <a:t>categorical </a:t>
            </a:r>
            <a:r>
              <a:rPr kumimoji="0" lang="en-US" sz="1800" b="0" i="0" u="none" strike="noStrike" kern="1200" cap="none" spc="-20" normalizeH="0" baseline="0" noProof="0" dirty="0">
                <a:ln>
                  <a:noFill/>
                </a:ln>
                <a:solidFill>
                  <a:schemeClr val="accent1">
                    <a:lumMod val="75000"/>
                  </a:schemeClr>
                </a:solidFill>
                <a:effectLst/>
                <a:uLnTx/>
                <a:uFillTx/>
                <a:latin typeface="Carlito"/>
                <a:ea typeface="+mn-ea"/>
                <a:cs typeface="Carlito"/>
              </a:rPr>
              <a:t>variables in</a:t>
            </a:r>
            <a:r>
              <a:rPr kumimoji="0" lang="en-US" sz="1800" b="0" i="0" u="none" strike="noStrike" kern="1200" cap="none" spc="-30" normalizeH="0" baseline="0" noProof="0" dirty="0">
                <a:ln>
                  <a:noFill/>
                </a:ln>
                <a:solidFill>
                  <a:schemeClr val="accent1">
                    <a:lumMod val="75000"/>
                  </a:schemeClr>
                </a:solidFill>
                <a:effectLst/>
                <a:uLnTx/>
                <a:uFillTx/>
                <a:latin typeface="Carlito"/>
                <a:ea typeface="+mn-ea"/>
                <a:cs typeface="Carlito"/>
              </a:rPr>
              <a:t>to </a:t>
            </a:r>
            <a:r>
              <a:rPr kumimoji="0" lang="en-US" sz="1800" b="0" i="0" u="none" strike="noStrike" kern="1200" cap="none" spc="-5" normalizeH="0" baseline="0" noProof="0" dirty="0">
                <a:ln>
                  <a:noFill/>
                </a:ln>
                <a:solidFill>
                  <a:schemeClr val="accent1">
                    <a:lumMod val="75000"/>
                  </a:schemeClr>
                </a:solidFill>
                <a:effectLst/>
                <a:uLnTx/>
                <a:uFillTx/>
                <a:latin typeface="Carlito"/>
                <a:ea typeface="+mn-ea"/>
                <a:cs typeface="Carlito"/>
              </a:rPr>
              <a:t>binary </a:t>
            </a:r>
            <a:r>
              <a:rPr kumimoji="0" lang="en-US" sz="1800" b="0" i="0" u="none" strike="noStrike" kern="1200" cap="none" spc="-15" normalizeH="0" baseline="0" noProof="0" dirty="0">
                <a:ln>
                  <a:noFill/>
                </a:ln>
                <a:solidFill>
                  <a:schemeClr val="accent1">
                    <a:lumMod val="75000"/>
                  </a:schemeClr>
                </a:solidFill>
                <a:effectLst/>
                <a:uLnTx/>
                <a:uFillTx/>
                <a:latin typeface="Carlito"/>
                <a:ea typeface="+mn-ea"/>
                <a:cs typeface="Carlito"/>
              </a:rPr>
              <a:t>using </a:t>
            </a:r>
            <a:r>
              <a:rPr kumimoji="0" lang="en-US" sz="1800" b="0" i="0" u="none" strike="noStrike" kern="1200" cap="none" spc="-5" normalizeH="0" baseline="0" noProof="0" dirty="0">
                <a:ln>
                  <a:noFill/>
                </a:ln>
                <a:solidFill>
                  <a:schemeClr val="accent1">
                    <a:lumMod val="75000"/>
                  </a:schemeClr>
                </a:solidFill>
                <a:effectLst/>
                <a:uLnTx/>
                <a:uFillTx/>
                <a:latin typeface="Carlito"/>
                <a:ea typeface="+mn-ea"/>
                <a:cs typeface="Carlito"/>
              </a:rPr>
              <a:t>one hot </a:t>
            </a:r>
            <a:r>
              <a:rPr kumimoji="0" lang="en-US" sz="1800" b="0" i="0" u="none" strike="noStrike" kern="1200" cap="none" spc="-20" normalizeH="0" baseline="0" noProof="0" dirty="0">
                <a:ln>
                  <a:noFill/>
                </a:ln>
                <a:solidFill>
                  <a:schemeClr val="accent1">
                    <a:lumMod val="75000"/>
                  </a:schemeClr>
                </a:solidFill>
                <a:effectLst/>
                <a:uLnTx/>
                <a:uFillTx/>
                <a:latin typeface="Carlito"/>
                <a:ea typeface="+mn-ea"/>
                <a:cs typeface="Carlito"/>
              </a:rPr>
              <a:t>encoding.  </a:t>
            </a:r>
            <a:r>
              <a:rPr kumimoji="0" lang="en-US" sz="1800" b="0" i="0" u="none" strike="noStrike" kern="1200" cap="none" spc="-25" normalizeH="0" baseline="0" noProof="0" dirty="0">
                <a:ln>
                  <a:noFill/>
                </a:ln>
                <a:solidFill>
                  <a:schemeClr val="accent1">
                    <a:lumMod val="75000"/>
                  </a:schemeClr>
                </a:solidFill>
                <a:effectLst/>
                <a:uLnTx/>
                <a:uFillTx/>
                <a:latin typeface="Carlito"/>
                <a:ea typeface="+mn-ea"/>
                <a:cs typeface="Carlito"/>
              </a:rPr>
              <a:t>Standardized </a:t>
            </a:r>
            <a:r>
              <a:rPr kumimoji="0" lang="en-US" sz="1800" b="0" i="0" u="none" strike="noStrike" kern="1200" cap="none" spc="-35" normalizeH="0" baseline="0" noProof="0" dirty="0">
                <a:ln>
                  <a:noFill/>
                </a:ln>
                <a:solidFill>
                  <a:schemeClr val="accent1">
                    <a:lumMod val="75000"/>
                  </a:schemeClr>
                </a:solidFill>
                <a:effectLst/>
                <a:uLnTx/>
                <a:uFillTx/>
                <a:latin typeface="Carlito"/>
                <a:ea typeface="+mn-ea"/>
                <a:cs typeface="Carlito"/>
              </a:rPr>
              <a:t>data </a:t>
            </a:r>
            <a:r>
              <a:rPr kumimoji="0" lang="en-US" sz="1800" b="0" i="0" u="none" strike="noStrike" kern="1200" cap="none" spc="-5" normalizeH="0" baseline="0" noProof="0" dirty="0">
                <a:ln>
                  <a:noFill/>
                </a:ln>
                <a:solidFill>
                  <a:schemeClr val="accent1">
                    <a:lumMod val="75000"/>
                  </a:schemeClr>
                </a:solidFill>
                <a:effectLst/>
                <a:uLnTx/>
                <a:uFillTx/>
                <a:latin typeface="Carlito"/>
                <a:ea typeface="+mn-ea"/>
                <a:cs typeface="Carlito"/>
              </a:rPr>
              <a:t>and </a:t>
            </a:r>
            <a:r>
              <a:rPr kumimoji="0" lang="en-US" sz="1800" b="0" i="0" u="none" strike="noStrike" kern="1200" cap="none" spc="-15" normalizeH="0" baseline="0" noProof="0" dirty="0">
                <a:ln>
                  <a:noFill/>
                </a:ln>
                <a:solidFill>
                  <a:schemeClr val="accent1">
                    <a:lumMod val="75000"/>
                  </a:schemeClr>
                </a:solidFill>
                <a:effectLst/>
                <a:uLnTx/>
                <a:uFillTx/>
                <a:latin typeface="Carlito"/>
                <a:ea typeface="+mn-ea"/>
                <a:cs typeface="Carlito"/>
              </a:rPr>
              <a:t>used </a:t>
            </a:r>
            <a:r>
              <a:rPr kumimoji="0" lang="en-US" sz="1800" b="0" i="0" u="none" strike="noStrike" kern="1200" cap="none" spc="-20" normalizeH="0" baseline="0" noProof="0" dirty="0" err="1">
                <a:ln>
                  <a:noFill/>
                </a:ln>
                <a:solidFill>
                  <a:schemeClr val="accent1">
                    <a:lumMod val="75000"/>
                  </a:schemeClr>
                </a:solidFill>
                <a:effectLst/>
                <a:uLnTx/>
                <a:uFillTx/>
                <a:latin typeface="Carlito"/>
                <a:ea typeface="+mn-ea"/>
                <a:cs typeface="Carlito"/>
              </a:rPr>
              <a:t>GridSearchCV</a:t>
            </a:r>
            <a:r>
              <a:rPr kumimoji="0" lang="en-US" sz="1800" b="0" i="0" u="none" strike="noStrike" kern="1200" cap="none" spc="-20" normalizeH="0" baseline="0" noProof="0" dirty="0">
                <a:ln>
                  <a:noFill/>
                </a:ln>
                <a:solidFill>
                  <a:schemeClr val="accent1">
                    <a:lumMod val="75000"/>
                  </a:schemeClr>
                </a:solidFill>
                <a:effectLst/>
                <a:uLnTx/>
                <a:uFillTx/>
                <a:latin typeface="Carlito"/>
                <a:ea typeface="+mn-ea"/>
                <a:cs typeface="Carlito"/>
              </a:rPr>
              <a:t> </a:t>
            </a:r>
            <a:r>
              <a:rPr kumimoji="0" lang="en-US" sz="1800" b="0" i="0" u="none" strike="noStrike" kern="1200" cap="none" spc="-30" normalizeH="0" baseline="0" noProof="0" dirty="0">
                <a:ln>
                  <a:noFill/>
                </a:ln>
                <a:solidFill>
                  <a:schemeClr val="accent1">
                    <a:lumMod val="75000"/>
                  </a:schemeClr>
                </a:solidFill>
                <a:effectLst/>
                <a:uLnTx/>
                <a:uFillTx/>
                <a:latin typeface="Carlito"/>
                <a:ea typeface="+mn-ea"/>
                <a:cs typeface="Carlito"/>
              </a:rPr>
              <a:t>to </a:t>
            </a:r>
            <a:r>
              <a:rPr kumimoji="0" lang="en-US" sz="1800" b="0" i="0" u="none" strike="noStrike" kern="1200" cap="none" spc="-15" normalizeH="0" baseline="0" noProof="0" dirty="0">
                <a:ln>
                  <a:noFill/>
                </a:ln>
                <a:solidFill>
                  <a:schemeClr val="accent1">
                    <a:lumMod val="75000"/>
                  </a:schemeClr>
                </a:solidFill>
                <a:effectLst/>
                <a:uLnTx/>
                <a:uFillTx/>
                <a:latin typeface="Carlito"/>
                <a:ea typeface="+mn-ea"/>
                <a:cs typeface="Carlito"/>
              </a:rPr>
              <a:t>find </a:t>
            </a:r>
            <a:r>
              <a:rPr kumimoji="0" lang="en-US" sz="1800" b="0" i="0" u="none" strike="noStrike" kern="1200" cap="none" spc="-20" normalizeH="0" baseline="0" noProof="0" dirty="0">
                <a:ln>
                  <a:noFill/>
                </a:ln>
                <a:solidFill>
                  <a:schemeClr val="accent1">
                    <a:lumMod val="75000"/>
                  </a:schemeClr>
                </a:solidFill>
                <a:effectLst/>
                <a:uLnTx/>
                <a:uFillTx/>
                <a:latin typeface="Carlito"/>
                <a:ea typeface="+mn-ea"/>
                <a:cs typeface="Carlito"/>
              </a:rPr>
              <a:t>best </a:t>
            </a:r>
            <a:r>
              <a:rPr kumimoji="0" lang="en-US" sz="1800" b="0" i="0" u="none" strike="noStrike" kern="1200" cap="none" spc="-40" normalizeH="0" baseline="0" noProof="0" dirty="0">
                <a:ln>
                  <a:noFill/>
                </a:ln>
                <a:solidFill>
                  <a:schemeClr val="accent1">
                    <a:lumMod val="75000"/>
                  </a:schemeClr>
                </a:solidFill>
                <a:effectLst/>
                <a:uLnTx/>
                <a:uFillTx/>
                <a:latin typeface="Carlito"/>
                <a:ea typeface="+mn-ea"/>
                <a:cs typeface="Carlito"/>
              </a:rPr>
              <a:t>parameters </a:t>
            </a:r>
            <a:r>
              <a:rPr kumimoji="0" lang="en-US" sz="1800" b="0" i="0" u="none" strike="noStrike" kern="1200" cap="none" spc="-35" normalizeH="0" baseline="0" noProof="0" dirty="0">
                <a:ln>
                  <a:noFill/>
                </a:ln>
                <a:solidFill>
                  <a:schemeClr val="accent1">
                    <a:lumMod val="75000"/>
                  </a:schemeClr>
                </a:solidFill>
                <a:effectLst/>
                <a:uLnTx/>
                <a:uFillTx/>
                <a:latin typeface="Carlito"/>
                <a:ea typeface="+mn-ea"/>
                <a:cs typeface="Carlito"/>
              </a:rPr>
              <a:t>for </a:t>
            </a:r>
            <a:r>
              <a:rPr kumimoji="0" lang="en-US" sz="1800" b="0" i="0" u="none" strike="noStrike" kern="1200" cap="none" spc="-5" normalizeH="0" baseline="0" noProof="0" dirty="0">
                <a:ln>
                  <a:noFill/>
                </a:ln>
                <a:solidFill>
                  <a:schemeClr val="accent1">
                    <a:lumMod val="75000"/>
                  </a:schemeClr>
                </a:solidFill>
                <a:effectLst/>
                <a:uLnTx/>
                <a:uFillTx/>
                <a:latin typeface="Carlito"/>
                <a:ea typeface="+mn-ea"/>
                <a:cs typeface="Carlito"/>
              </a:rPr>
              <a:t>machine learning  models.</a:t>
            </a:r>
            <a:endParaRPr kumimoji="0" lang="en-US" sz="1800" b="0" i="0" u="none" strike="noStrike" kern="1200" cap="none" spc="0" normalizeH="0" baseline="0" noProof="0" dirty="0">
              <a:ln>
                <a:noFill/>
              </a:ln>
              <a:solidFill>
                <a:schemeClr val="accent1">
                  <a:lumMod val="75000"/>
                </a:schemeClr>
              </a:solidFill>
              <a:effectLst/>
              <a:uLnTx/>
              <a:uFillTx/>
              <a:latin typeface="Carlito"/>
              <a:ea typeface="+mn-ea"/>
              <a:cs typeface="Carlito"/>
            </a:endParaRPr>
          </a:p>
          <a:p>
            <a:pPr marL="241300" marR="5080" lvl="0" indent="-228600" algn="l" defTabSz="914400" rtl="0" eaLnBrk="1" fontAlgn="auto" latinLnBrk="0" hangingPunct="1">
              <a:lnSpc>
                <a:spcPct val="90900"/>
              </a:lnSpc>
              <a:spcBef>
                <a:spcPts val="1645"/>
              </a:spcBef>
              <a:spcAft>
                <a:spcPts val="0"/>
              </a:spcAft>
              <a:buClrTx/>
              <a:buSzTx/>
              <a:buFont typeface="Arial"/>
              <a:buChar char="•"/>
              <a:tabLst>
                <a:tab pos="240665" algn="l"/>
                <a:tab pos="241300" algn="l"/>
              </a:tabLst>
              <a:defRPr/>
            </a:pPr>
            <a:r>
              <a:rPr kumimoji="0" lang="en-US" sz="1800" b="0" i="0" u="none" strike="noStrike" kern="1200" cap="none" spc="-20" normalizeH="0" baseline="0" noProof="0" dirty="0">
                <a:ln>
                  <a:noFill/>
                </a:ln>
                <a:solidFill>
                  <a:schemeClr val="accent1">
                    <a:lumMod val="75000"/>
                  </a:schemeClr>
                </a:solidFill>
                <a:effectLst/>
                <a:uLnTx/>
                <a:uFillTx/>
                <a:latin typeface="Carlito"/>
                <a:ea typeface="+mn-ea"/>
                <a:cs typeface="Carlito"/>
              </a:rPr>
              <a:t>Following </a:t>
            </a:r>
            <a:r>
              <a:rPr kumimoji="0" lang="en-US" sz="1800" b="0" i="0" u="none" strike="noStrike" kern="1200" cap="none" spc="-15" normalizeH="0" baseline="0" noProof="0" dirty="0">
                <a:ln>
                  <a:noFill/>
                </a:ln>
                <a:solidFill>
                  <a:schemeClr val="accent1">
                    <a:lumMod val="75000"/>
                  </a:schemeClr>
                </a:solidFill>
                <a:effectLst/>
                <a:uLnTx/>
                <a:uFillTx/>
                <a:latin typeface="Carlito"/>
                <a:ea typeface="+mn-ea"/>
                <a:cs typeface="Carlito"/>
              </a:rPr>
              <a:t>machine </a:t>
            </a:r>
            <a:r>
              <a:rPr kumimoji="0" lang="en-US" sz="1800" b="0" i="0" u="none" strike="noStrike" kern="1200" cap="none" spc="-5" normalizeH="0" baseline="0" noProof="0" dirty="0">
                <a:ln>
                  <a:noFill/>
                </a:ln>
                <a:solidFill>
                  <a:schemeClr val="accent1">
                    <a:lumMod val="75000"/>
                  </a:schemeClr>
                </a:solidFill>
                <a:effectLst/>
                <a:uLnTx/>
                <a:uFillTx/>
                <a:latin typeface="Carlito"/>
                <a:ea typeface="+mn-ea"/>
                <a:cs typeface="Carlito"/>
              </a:rPr>
              <a:t>learning models </a:t>
            </a:r>
            <a:r>
              <a:rPr kumimoji="0" lang="en-US" sz="1800" b="0" i="0" u="none" strike="noStrike" kern="1200" cap="none" spc="-25" normalizeH="0" baseline="0" noProof="0" dirty="0">
                <a:ln>
                  <a:noFill/>
                </a:ln>
                <a:solidFill>
                  <a:schemeClr val="accent1">
                    <a:lumMod val="75000"/>
                  </a:schemeClr>
                </a:solidFill>
                <a:effectLst/>
                <a:uLnTx/>
                <a:uFillTx/>
                <a:latin typeface="Carlito"/>
                <a:ea typeface="+mn-ea"/>
                <a:cs typeface="Carlito"/>
              </a:rPr>
              <a:t>were built and tested</a:t>
            </a:r>
            <a:r>
              <a:rPr kumimoji="0" lang="en-US" sz="1800" b="0" i="0" u="none" strike="noStrike" kern="1200" cap="none" spc="-20" normalizeH="0" baseline="0" noProof="0" dirty="0">
                <a:ln>
                  <a:noFill/>
                </a:ln>
                <a:solidFill>
                  <a:schemeClr val="accent1">
                    <a:lumMod val="75000"/>
                  </a:schemeClr>
                </a:solidFill>
                <a:effectLst/>
                <a:uLnTx/>
                <a:uFillTx/>
                <a:latin typeface="Carlito"/>
                <a:ea typeface="+mn-ea"/>
                <a:cs typeface="Carlito"/>
              </a:rPr>
              <a:t>: </a:t>
            </a:r>
            <a:r>
              <a:rPr kumimoji="0" lang="en-US" sz="1800" b="0" i="0" u="none" strike="noStrike" kern="1200" cap="none" spc="-5" normalizeH="0" baseline="0" noProof="0" dirty="0">
                <a:ln>
                  <a:noFill/>
                </a:ln>
                <a:solidFill>
                  <a:schemeClr val="accent1">
                    <a:lumMod val="75000"/>
                  </a:schemeClr>
                </a:solidFill>
                <a:effectLst/>
                <a:uLnTx/>
                <a:uFillTx/>
                <a:latin typeface="Carlito"/>
                <a:ea typeface="+mn-ea"/>
                <a:cs typeface="Carlito"/>
              </a:rPr>
              <a:t>Logistic </a:t>
            </a:r>
            <a:r>
              <a:rPr kumimoji="0" lang="en-US" sz="1800" b="0" i="0" u="none" strike="noStrike" kern="1200" cap="none" spc="-20" normalizeH="0" baseline="0" noProof="0" dirty="0">
                <a:ln>
                  <a:noFill/>
                </a:ln>
                <a:solidFill>
                  <a:schemeClr val="accent1">
                    <a:lumMod val="75000"/>
                  </a:schemeClr>
                </a:solidFill>
                <a:effectLst/>
                <a:uLnTx/>
                <a:uFillTx/>
                <a:latin typeface="Carlito"/>
                <a:ea typeface="+mn-ea"/>
                <a:cs typeface="Carlito"/>
              </a:rPr>
              <a:t>Regression, </a:t>
            </a:r>
            <a:r>
              <a:rPr kumimoji="0" lang="en-US" sz="1800" b="0" i="0" u="none" strike="noStrike" kern="1200" cap="none" spc="-15" normalizeH="0" baseline="0" noProof="0" dirty="0">
                <a:ln>
                  <a:noFill/>
                </a:ln>
                <a:solidFill>
                  <a:schemeClr val="accent1">
                    <a:lumMod val="75000"/>
                  </a:schemeClr>
                </a:solidFill>
                <a:effectLst/>
                <a:uLnTx/>
                <a:uFillTx/>
                <a:latin typeface="Carlito"/>
                <a:ea typeface="+mn-ea"/>
                <a:cs typeface="Carlito"/>
              </a:rPr>
              <a:t>Support </a:t>
            </a:r>
            <a:r>
              <a:rPr kumimoji="0" lang="en-US" sz="1800" b="0" i="0" u="none" strike="noStrike" kern="1200" cap="none" spc="-50" normalizeH="0" baseline="0" noProof="0" dirty="0">
                <a:ln>
                  <a:noFill/>
                </a:ln>
                <a:solidFill>
                  <a:schemeClr val="accent1">
                    <a:lumMod val="75000"/>
                  </a:schemeClr>
                </a:solidFill>
                <a:effectLst/>
                <a:uLnTx/>
                <a:uFillTx/>
                <a:latin typeface="Carlito"/>
                <a:ea typeface="+mn-ea"/>
                <a:cs typeface="Carlito"/>
              </a:rPr>
              <a:t>Vector  </a:t>
            </a:r>
            <a:r>
              <a:rPr kumimoji="0" lang="en-US" sz="1800" b="0" i="0" u="none" strike="noStrike" kern="1200" cap="none" spc="-5" normalizeH="0" baseline="0" noProof="0" dirty="0">
                <a:ln>
                  <a:noFill/>
                </a:ln>
                <a:solidFill>
                  <a:schemeClr val="accent1">
                    <a:lumMod val="75000"/>
                  </a:schemeClr>
                </a:solidFill>
                <a:effectLst/>
                <a:uLnTx/>
                <a:uFillTx/>
                <a:latin typeface="Carlito"/>
                <a:ea typeface="+mn-ea"/>
                <a:cs typeface="Carlito"/>
              </a:rPr>
              <a:t>Machine, </a:t>
            </a:r>
            <a:r>
              <a:rPr kumimoji="0" lang="en-US" sz="1800" b="0" i="0" u="none" strike="noStrike" kern="1200" cap="none" spc="-15" normalizeH="0" baseline="0" noProof="0" dirty="0">
                <a:ln>
                  <a:noFill/>
                </a:ln>
                <a:solidFill>
                  <a:schemeClr val="accent1">
                    <a:lumMod val="75000"/>
                  </a:schemeClr>
                </a:solidFill>
                <a:effectLst/>
                <a:uLnTx/>
                <a:uFillTx/>
                <a:latin typeface="Carlito"/>
                <a:ea typeface="+mn-ea"/>
                <a:cs typeface="Carlito"/>
              </a:rPr>
              <a:t>Decision </a:t>
            </a:r>
            <a:r>
              <a:rPr kumimoji="0" lang="en-US" sz="1800" b="0" i="0" u="none" strike="noStrike" kern="1200" cap="none" spc="-80" normalizeH="0" baseline="0" noProof="0" dirty="0">
                <a:ln>
                  <a:noFill/>
                </a:ln>
                <a:solidFill>
                  <a:schemeClr val="accent1">
                    <a:lumMod val="75000"/>
                  </a:schemeClr>
                </a:solidFill>
                <a:effectLst/>
                <a:uLnTx/>
                <a:uFillTx/>
                <a:latin typeface="Carlito"/>
                <a:ea typeface="+mn-ea"/>
                <a:cs typeface="Carlito"/>
              </a:rPr>
              <a:t>Tree </a:t>
            </a:r>
            <a:r>
              <a:rPr kumimoji="0" lang="en-US" sz="1800" b="0" i="0" u="none" strike="noStrike" kern="1200" cap="none" spc="-45" normalizeH="0" baseline="0" noProof="0" dirty="0">
                <a:ln>
                  <a:noFill/>
                </a:ln>
                <a:solidFill>
                  <a:schemeClr val="accent1">
                    <a:lumMod val="75000"/>
                  </a:schemeClr>
                </a:solidFill>
                <a:effectLst/>
                <a:uLnTx/>
                <a:uFillTx/>
                <a:latin typeface="Carlito"/>
                <a:ea typeface="+mn-ea"/>
                <a:cs typeface="Carlito"/>
              </a:rPr>
              <a:t>Classifier, </a:t>
            </a:r>
            <a:r>
              <a:rPr kumimoji="0" lang="en-US" sz="1800" b="0" i="0" u="none" strike="noStrike" kern="1200" cap="none" spc="-5" normalizeH="0" baseline="0" noProof="0" dirty="0">
                <a:ln>
                  <a:noFill/>
                </a:ln>
                <a:solidFill>
                  <a:schemeClr val="accent1">
                    <a:lumMod val="75000"/>
                  </a:schemeClr>
                </a:solidFill>
                <a:effectLst/>
                <a:uLnTx/>
                <a:uFillTx/>
                <a:latin typeface="Carlito"/>
                <a:ea typeface="+mn-ea"/>
                <a:cs typeface="Carlito"/>
              </a:rPr>
              <a:t>and K </a:t>
            </a:r>
            <a:r>
              <a:rPr kumimoji="0" lang="en-US" sz="1800" b="0" i="0" u="none" strike="noStrike" kern="1200" cap="none" spc="-20" normalizeH="0" baseline="0" noProof="0" dirty="0">
                <a:ln>
                  <a:noFill/>
                </a:ln>
                <a:solidFill>
                  <a:schemeClr val="accent1">
                    <a:lumMod val="75000"/>
                  </a:schemeClr>
                </a:solidFill>
                <a:effectLst/>
                <a:uLnTx/>
                <a:uFillTx/>
                <a:latin typeface="Carlito"/>
                <a:ea typeface="+mn-ea"/>
                <a:cs typeface="Carlito"/>
              </a:rPr>
              <a:t>Nearest Neighbors. </a:t>
            </a:r>
            <a:r>
              <a:rPr kumimoji="0" lang="en-US" sz="1800" b="0" i="0" u="none" strike="noStrike" kern="1200" cap="none" spc="-5" normalizeH="0" baseline="0" noProof="0" dirty="0">
                <a:ln>
                  <a:noFill/>
                </a:ln>
                <a:solidFill>
                  <a:schemeClr val="accent1">
                    <a:lumMod val="75000"/>
                  </a:schemeClr>
                </a:solidFill>
                <a:effectLst/>
                <a:uLnTx/>
                <a:uFillTx/>
                <a:latin typeface="Carlito"/>
                <a:ea typeface="+mn-ea"/>
                <a:cs typeface="Carlito"/>
              </a:rPr>
              <a:t>All </a:t>
            </a:r>
            <a:r>
              <a:rPr kumimoji="0" lang="en-US" sz="1800" b="0" i="0" u="none" strike="noStrike" kern="1200" cap="none" spc="-20" normalizeH="0" baseline="0" noProof="0" dirty="0">
                <a:ln>
                  <a:noFill/>
                </a:ln>
                <a:solidFill>
                  <a:schemeClr val="accent1">
                    <a:lumMod val="75000"/>
                  </a:schemeClr>
                </a:solidFill>
                <a:effectLst/>
                <a:uLnTx/>
                <a:uFillTx/>
                <a:latin typeface="Carlito"/>
                <a:ea typeface="+mn-ea"/>
                <a:cs typeface="Carlito"/>
              </a:rPr>
              <a:t>produced </a:t>
            </a:r>
            <a:r>
              <a:rPr kumimoji="0" lang="en-US" sz="1800" b="0" i="0" u="none" strike="noStrike" kern="1200" cap="none" spc="-15" normalizeH="0" baseline="0" noProof="0" dirty="0">
                <a:ln>
                  <a:noFill/>
                </a:ln>
                <a:solidFill>
                  <a:schemeClr val="accent1">
                    <a:lumMod val="75000"/>
                  </a:schemeClr>
                </a:solidFill>
                <a:effectLst/>
                <a:uLnTx/>
                <a:uFillTx/>
                <a:latin typeface="Carlito"/>
                <a:ea typeface="+mn-ea"/>
                <a:cs typeface="Carlito"/>
              </a:rPr>
              <a:t>similar </a:t>
            </a:r>
            <a:r>
              <a:rPr kumimoji="0" lang="en-US" sz="1800" b="0" i="0" u="none" strike="noStrike" kern="1200" cap="none" spc="-20" normalizeH="0" baseline="0" noProof="0" dirty="0">
                <a:ln>
                  <a:noFill/>
                </a:ln>
                <a:solidFill>
                  <a:schemeClr val="accent1">
                    <a:lumMod val="75000"/>
                  </a:schemeClr>
                </a:solidFill>
                <a:effectLst/>
                <a:uLnTx/>
                <a:uFillTx/>
                <a:latin typeface="Carlito"/>
                <a:ea typeface="+mn-ea"/>
                <a:cs typeface="Carlito"/>
              </a:rPr>
              <a:t>results  </a:t>
            </a:r>
            <a:r>
              <a:rPr kumimoji="0" lang="en-US" sz="1800" b="0" i="0" u="none" strike="noStrike" kern="1200" cap="none" spc="-5" normalizeH="0" baseline="0" noProof="0" dirty="0">
                <a:ln>
                  <a:noFill/>
                </a:ln>
                <a:solidFill>
                  <a:schemeClr val="accent1">
                    <a:lumMod val="75000"/>
                  </a:schemeClr>
                </a:solidFill>
                <a:effectLst/>
                <a:uLnTx/>
                <a:uFillTx/>
                <a:latin typeface="Carlito"/>
                <a:ea typeface="+mn-ea"/>
                <a:cs typeface="Carlito"/>
              </a:rPr>
              <a:t>with </a:t>
            </a:r>
            <a:r>
              <a:rPr kumimoji="0" lang="en-US" sz="1800" b="0" i="0" u="none" strike="noStrike" kern="1200" cap="none" spc="-25" normalizeH="0" baseline="0" noProof="0" dirty="0">
                <a:ln>
                  <a:noFill/>
                </a:ln>
                <a:solidFill>
                  <a:schemeClr val="accent1">
                    <a:lumMod val="75000"/>
                  </a:schemeClr>
                </a:solidFill>
                <a:effectLst/>
                <a:uLnTx/>
                <a:uFillTx/>
                <a:latin typeface="Carlito"/>
                <a:ea typeface="+mn-ea"/>
                <a:cs typeface="Carlito"/>
              </a:rPr>
              <a:t>accuracy </a:t>
            </a:r>
            <a:r>
              <a:rPr kumimoji="0" lang="en-US" sz="1800" b="0" i="0" u="none" strike="noStrike" kern="1200" cap="none" spc="-45" normalizeH="0" baseline="0" noProof="0" dirty="0">
                <a:ln>
                  <a:noFill/>
                </a:ln>
                <a:solidFill>
                  <a:schemeClr val="accent1">
                    <a:lumMod val="75000"/>
                  </a:schemeClr>
                </a:solidFill>
                <a:effectLst/>
                <a:uLnTx/>
                <a:uFillTx/>
                <a:latin typeface="Carlito"/>
                <a:ea typeface="+mn-ea"/>
                <a:cs typeface="Carlito"/>
              </a:rPr>
              <a:t>rate </a:t>
            </a:r>
            <a:r>
              <a:rPr kumimoji="0" lang="en-US" sz="1800" b="0" i="0" u="none" strike="noStrike" kern="1200" cap="none" spc="0" normalizeH="0" baseline="0" noProof="0" dirty="0">
                <a:ln>
                  <a:noFill/>
                </a:ln>
                <a:solidFill>
                  <a:schemeClr val="accent1">
                    <a:lumMod val="75000"/>
                  </a:schemeClr>
                </a:solidFill>
                <a:effectLst/>
                <a:uLnTx/>
                <a:uFillTx/>
                <a:latin typeface="Carlito"/>
                <a:ea typeface="+mn-ea"/>
                <a:cs typeface="Carlito"/>
              </a:rPr>
              <a:t>of </a:t>
            </a:r>
            <a:r>
              <a:rPr kumimoji="0" lang="en-US" sz="1800" b="0" i="0" u="none" strike="noStrike" kern="1200" cap="none" spc="-5" normalizeH="0" baseline="0" noProof="0" dirty="0">
                <a:ln>
                  <a:noFill/>
                </a:ln>
                <a:solidFill>
                  <a:schemeClr val="accent1">
                    <a:lumMod val="75000"/>
                  </a:schemeClr>
                </a:solidFill>
                <a:effectLst/>
                <a:uLnTx/>
                <a:uFillTx/>
                <a:latin typeface="Carlito"/>
                <a:ea typeface="+mn-ea"/>
                <a:cs typeface="Carlito"/>
              </a:rPr>
              <a:t>about 83.33%. All models </a:t>
            </a:r>
            <a:r>
              <a:rPr kumimoji="0" lang="en-US" sz="1800" b="0" i="0" u="none" strike="noStrike" kern="1200" cap="none" spc="-20" normalizeH="0" baseline="0" noProof="0" dirty="0">
                <a:ln>
                  <a:noFill/>
                </a:ln>
                <a:solidFill>
                  <a:schemeClr val="accent1">
                    <a:lumMod val="75000"/>
                  </a:schemeClr>
                </a:solidFill>
                <a:effectLst/>
                <a:uLnTx/>
                <a:uFillTx/>
                <a:latin typeface="Carlito"/>
                <a:ea typeface="+mn-ea"/>
                <a:cs typeface="Carlito"/>
              </a:rPr>
              <a:t>over </a:t>
            </a:r>
            <a:r>
              <a:rPr kumimoji="0" lang="en-US" sz="1800" b="0" i="0" u="none" strike="noStrike" kern="1200" cap="none" spc="-25" normalizeH="0" baseline="0" noProof="0" dirty="0">
                <a:ln>
                  <a:noFill/>
                </a:ln>
                <a:solidFill>
                  <a:schemeClr val="accent1">
                    <a:lumMod val="75000"/>
                  </a:schemeClr>
                </a:solidFill>
                <a:effectLst/>
                <a:uLnTx/>
                <a:uFillTx/>
                <a:latin typeface="Carlito"/>
                <a:ea typeface="+mn-ea"/>
                <a:cs typeface="Carlito"/>
              </a:rPr>
              <a:t>predicted </a:t>
            </a:r>
            <a:r>
              <a:rPr kumimoji="0" lang="en-US" sz="1800" b="0" i="0" u="none" strike="noStrike" kern="1200" cap="none" spc="-20" normalizeH="0" baseline="0" noProof="0" dirty="0">
                <a:ln>
                  <a:noFill/>
                </a:ln>
                <a:solidFill>
                  <a:schemeClr val="accent1">
                    <a:lumMod val="75000"/>
                  </a:schemeClr>
                </a:solidFill>
                <a:effectLst/>
                <a:uLnTx/>
                <a:uFillTx/>
                <a:latin typeface="Carlito"/>
                <a:ea typeface="+mn-ea"/>
                <a:cs typeface="Carlito"/>
              </a:rPr>
              <a:t>successful </a:t>
            </a:r>
            <a:r>
              <a:rPr kumimoji="0" lang="en-US" sz="1800" b="0" i="0" u="none" strike="noStrike" kern="1200" cap="none" spc="-5" normalizeH="0" baseline="0" noProof="0" dirty="0">
                <a:ln>
                  <a:noFill/>
                </a:ln>
                <a:solidFill>
                  <a:schemeClr val="accent1">
                    <a:lumMod val="75000"/>
                  </a:schemeClr>
                </a:solidFill>
                <a:effectLst/>
                <a:uLnTx/>
                <a:uFillTx/>
                <a:latin typeface="Carlito"/>
                <a:ea typeface="+mn-ea"/>
                <a:cs typeface="Carlito"/>
              </a:rPr>
              <a:t>landings. </a:t>
            </a:r>
            <a:r>
              <a:rPr kumimoji="0" lang="en-US" sz="1800" b="0" i="0" u="none" strike="noStrike" kern="1200" cap="none" spc="-20" normalizeH="0" baseline="0" noProof="0" dirty="0">
                <a:ln>
                  <a:noFill/>
                </a:ln>
                <a:solidFill>
                  <a:schemeClr val="accent1">
                    <a:lumMod val="75000"/>
                  </a:schemeClr>
                </a:solidFill>
                <a:effectLst/>
                <a:uLnTx/>
                <a:uFillTx/>
                <a:latin typeface="Carlito"/>
                <a:ea typeface="+mn-ea"/>
                <a:cs typeface="Carlito"/>
              </a:rPr>
              <a:t>More  </a:t>
            </a:r>
            <a:r>
              <a:rPr kumimoji="0" lang="en-US" sz="1800" b="0" i="0" u="none" strike="noStrike" kern="1200" cap="none" spc="-35" normalizeH="0" baseline="0" noProof="0" dirty="0">
                <a:ln>
                  <a:noFill/>
                </a:ln>
                <a:solidFill>
                  <a:schemeClr val="accent1">
                    <a:lumMod val="75000"/>
                  </a:schemeClr>
                </a:solidFill>
                <a:effectLst/>
                <a:uLnTx/>
                <a:uFillTx/>
                <a:latin typeface="Carlito"/>
                <a:ea typeface="+mn-ea"/>
                <a:cs typeface="Carlito"/>
              </a:rPr>
              <a:t>data </a:t>
            </a:r>
            <a:r>
              <a:rPr kumimoji="0" lang="en-US" sz="1800" b="0" i="0" u="none" strike="noStrike" kern="1200" cap="none" spc="-5" normalizeH="0" baseline="0" noProof="0" dirty="0">
                <a:ln>
                  <a:noFill/>
                </a:ln>
                <a:solidFill>
                  <a:schemeClr val="accent1">
                    <a:lumMod val="75000"/>
                  </a:schemeClr>
                </a:solidFill>
                <a:effectLst/>
                <a:uLnTx/>
                <a:uFillTx/>
                <a:latin typeface="Carlito"/>
                <a:ea typeface="+mn-ea"/>
                <a:cs typeface="Carlito"/>
              </a:rPr>
              <a:t>is </a:t>
            </a:r>
            <a:r>
              <a:rPr kumimoji="0" lang="en-US" sz="1800" b="0" i="0" u="none" strike="noStrike" kern="1200" cap="none" spc="-15" normalizeH="0" baseline="0" noProof="0" dirty="0">
                <a:ln>
                  <a:noFill/>
                </a:ln>
                <a:solidFill>
                  <a:schemeClr val="accent1">
                    <a:lumMod val="75000"/>
                  </a:schemeClr>
                </a:solidFill>
                <a:effectLst/>
                <a:uLnTx/>
                <a:uFillTx/>
                <a:latin typeface="Carlito"/>
                <a:ea typeface="+mn-ea"/>
                <a:cs typeface="Carlito"/>
              </a:rPr>
              <a:t>needed </a:t>
            </a:r>
            <a:r>
              <a:rPr kumimoji="0" lang="en-US" sz="1800" b="0" i="0" u="none" strike="noStrike" kern="1200" cap="none" spc="-35" normalizeH="0" baseline="0" noProof="0" dirty="0">
                <a:ln>
                  <a:noFill/>
                </a:ln>
                <a:solidFill>
                  <a:schemeClr val="accent1">
                    <a:lumMod val="75000"/>
                  </a:schemeClr>
                </a:solidFill>
                <a:effectLst/>
                <a:uLnTx/>
                <a:uFillTx/>
                <a:latin typeface="Carlito"/>
                <a:ea typeface="+mn-ea"/>
                <a:cs typeface="Carlito"/>
              </a:rPr>
              <a:t>for </a:t>
            </a:r>
            <a:r>
              <a:rPr kumimoji="0" lang="en-US" sz="1800" b="0" i="0" u="none" strike="noStrike" kern="1200" cap="none" spc="-40" normalizeH="0" baseline="0" noProof="0" dirty="0">
                <a:ln>
                  <a:noFill/>
                </a:ln>
                <a:solidFill>
                  <a:schemeClr val="accent1">
                    <a:lumMod val="75000"/>
                  </a:schemeClr>
                </a:solidFill>
                <a:effectLst/>
                <a:uLnTx/>
                <a:uFillTx/>
                <a:latin typeface="Carlito"/>
                <a:ea typeface="+mn-ea"/>
                <a:cs typeface="Carlito"/>
              </a:rPr>
              <a:t>better </a:t>
            </a:r>
            <a:r>
              <a:rPr kumimoji="0" lang="en-US" sz="1800" b="0" i="0" u="none" strike="noStrike" kern="1200" cap="none" spc="-5" normalizeH="0" baseline="0" noProof="0" dirty="0">
                <a:ln>
                  <a:noFill/>
                </a:ln>
                <a:solidFill>
                  <a:schemeClr val="accent1">
                    <a:lumMod val="75000"/>
                  </a:schemeClr>
                </a:solidFill>
                <a:effectLst/>
                <a:uLnTx/>
                <a:uFillTx/>
                <a:latin typeface="Carlito"/>
                <a:ea typeface="+mn-ea"/>
                <a:cs typeface="Carlito"/>
              </a:rPr>
              <a:t>model </a:t>
            </a:r>
            <a:r>
              <a:rPr kumimoji="0" lang="en-US" sz="1800" b="0" i="0" u="none" strike="noStrike" kern="1200" cap="none" spc="-20" normalizeH="0" baseline="0" noProof="0" dirty="0">
                <a:ln>
                  <a:noFill/>
                </a:ln>
                <a:solidFill>
                  <a:schemeClr val="accent1">
                    <a:lumMod val="75000"/>
                  </a:schemeClr>
                </a:solidFill>
                <a:effectLst/>
                <a:uLnTx/>
                <a:uFillTx/>
                <a:latin typeface="Carlito"/>
                <a:ea typeface="+mn-ea"/>
                <a:cs typeface="Carlito"/>
              </a:rPr>
              <a:t>determination </a:t>
            </a:r>
            <a:r>
              <a:rPr kumimoji="0" lang="en-US" sz="1800" b="0" i="0" u="none" strike="noStrike" kern="1200" cap="none" spc="-5" normalizeH="0" baseline="0" noProof="0" dirty="0">
                <a:ln>
                  <a:noFill/>
                </a:ln>
                <a:solidFill>
                  <a:schemeClr val="accent1">
                    <a:lumMod val="75000"/>
                  </a:schemeClr>
                </a:solidFill>
                <a:effectLst/>
                <a:uLnTx/>
                <a:uFillTx/>
                <a:latin typeface="Carlito"/>
                <a:ea typeface="+mn-ea"/>
                <a:cs typeface="Carlito"/>
              </a:rPr>
              <a:t>and</a:t>
            </a:r>
            <a:r>
              <a:rPr kumimoji="0" lang="en-US" sz="1800" b="0" i="0" u="none" strike="noStrike" kern="1200" cap="none" spc="204" normalizeH="0" baseline="0" noProof="0" dirty="0">
                <a:ln>
                  <a:noFill/>
                </a:ln>
                <a:solidFill>
                  <a:schemeClr val="accent1">
                    <a:lumMod val="75000"/>
                  </a:schemeClr>
                </a:solidFill>
                <a:effectLst/>
                <a:uLnTx/>
                <a:uFillTx/>
                <a:latin typeface="Carlito"/>
                <a:ea typeface="+mn-ea"/>
                <a:cs typeface="Carlito"/>
              </a:rPr>
              <a:t> </a:t>
            </a:r>
            <a:r>
              <a:rPr kumimoji="0" lang="en-US" sz="1800" b="0" i="0" u="none" strike="noStrike" kern="1200" cap="none" spc="-50" normalizeH="0" baseline="0" noProof="0" dirty="0">
                <a:ln>
                  <a:noFill/>
                </a:ln>
                <a:solidFill>
                  <a:schemeClr val="accent1">
                    <a:lumMod val="75000"/>
                  </a:schemeClr>
                </a:solidFill>
                <a:effectLst/>
                <a:uLnTx/>
                <a:uFillTx/>
                <a:latin typeface="Carlito"/>
                <a:ea typeface="+mn-ea"/>
                <a:cs typeface="Carlito"/>
              </a:rPr>
              <a:t>accuracy.</a:t>
            </a:r>
            <a:endParaRPr kumimoji="0" lang="en-US" sz="1800" b="0" i="0" u="none" strike="noStrike" kern="1200" cap="none" spc="0" normalizeH="0" baseline="0" noProof="0" dirty="0">
              <a:ln>
                <a:noFill/>
              </a:ln>
              <a:solidFill>
                <a:schemeClr val="accent1">
                  <a:lumMod val="75000"/>
                </a:schemeClr>
              </a:solidFill>
              <a:effectLst/>
              <a:uLnTx/>
              <a:uFillTx/>
              <a:latin typeface="Carlito"/>
              <a:ea typeface="+mn-ea"/>
              <a:cs typeface="Carlito"/>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088467"/>
            <a:ext cx="9745589" cy="1088496"/>
          </a:xfrm>
          <a:prstGeom prst="rect">
            <a:avLst/>
          </a:prstGeom>
        </p:spPr>
        <p:txBody>
          <a:bodyPr>
            <a:normAutofit/>
          </a:bodyPr>
          <a:lstStyle/>
          <a:p>
            <a:pPr marL="0" indent="0">
              <a:lnSpc>
                <a:spcPct val="100000"/>
              </a:lnSpc>
              <a:spcBef>
                <a:spcPts val="1400"/>
              </a:spcBef>
              <a:buNone/>
            </a:pPr>
            <a:r>
              <a:rPr lang="en-IN" sz="2200" dirty="0">
                <a:solidFill>
                  <a:schemeClr val="accent3">
                    <a:lumMod val="25000"/>
                  </a:schemeClr>
                </a:solidFill>
                <a:latin typeface="Abadi" panose="020B0604020104020204" pitchFamily="34" charset="0"/>
              </a:rPr>
              <a:t>SpaceX has 98% success rate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41129C99-5D7A-871B-2C2E-7C6FFFEDEC2C}"/>
              </a:ext>
            </a:extLst>
          </p:cNvPr>
          <p:cNvPicPr>
            <a:picLocks noChangeAspect="1"/>
          </p:cNvPicPr>
          <p:nvPr/>
        </p:nvPicPr>
        <p:blipFill>
          <a:blip r:embed="rId3"/>
          <a:stretch>
            <a:fillRect/>
          </a:stretch>
        </p:blipFill>
        <p:spPr>
          <a:xfrm>
            <a:off x="770011" y="1497650"/>
            <a:ext cx="8192643" cy="301984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127067" y="1684867"/>
            <a:ext cx="1727200" cy="3801533"/>
          </a:xfrm>
          <a:prstGeom prst="rect">
            <a:avLst/>
          </a:prstGeom>
        </p:spPr>
        <p:txBody>
          <a:bodyPr>
            <a:normAutofit/>
          </a:bodyPr>
          <a:lstStyle/>
          <a:p>
            <a:pPr marL="0" indent="0">
              <a:lnSpc>
                <a:spcPct val="100000"/>
              </a:lnSpc>
              <a:spcBef>
                <a:spcPts val="1400"/>
              </a:spcBef>
              <a:buNone/>
            </a:pPr>
            <a:r>
              <a:rPr lang="en-IN" sz="2200" dirty="0">
                <a:solidFill>
                  <a:schemeClr val="accent3">
                    <a:lumMod val="25000"/>
                  </a:schemeClr>
                </a:solidFill>
                <a:latin typeface="Abadi" panose="020B0604020104020204" pitchFamily="34" charset="0"/>
              </a:rPr>
              <a:t>List of boosters with Maximum payload mass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656D5A48-9C9C-FCA3-0A46-1705063B8100}"/>
              </a:ext>
            </a:extLst>
          </p:cNvPr>
          <p:cNvPicPr>
            <a:picLocks noChangeAspect="1"/>
          </p:cNvPicPr>
          <p:nvPr/>
        </p:nvPicPr>
        <p:blipFill>
          <a:blip r:embed="rId3"/>
          <a:stretch>
            <a:fillRect/>
          </a:stretch>
        </p:blipFill>
        <p:spPr>
          <a:xfrm>
            <a:off x="883938" y="1422573"/>
            <a:ext cx="7963729" cy="441055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140199"/>
            <a:ext cx="9745589" cy="2036763"/>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We have 2 failed landing outcomes in January and April</a:t>
            </a:r>
          </a:p>
          <a:p>
            <a:pPr marL="0" indent="0">
              <a:lnSpc>
                <a:spcPct val="100000"/>
              </a:lnSpc>
              <a:spcBef>
                <a:spcPts val="1400"/>
              </a:spcBef>
              <a:buNone/>
            </a:pPr>
            <a:r>
              <a:rPr lang="en-US" sz="2200" dirty="0">
                <a:solidFill>
                  <a:schemeClr val="accent3">
                    <a:lumMod val="25000"/>
                  </a:schemeClr>
                </a:solidFill>
                <a:latin typeface="Abadi"/>
              </a:rPr>
              <a:t>As shown in the screenshot, </a:t>
            </a:r>
            <a:r>
              <a:rPr lang="en-US" sz="2200" dirty="0" err="1">
                <a:solidFill>
                  <a:schemeClr val="accent3">
                    <a:lumMod val="25000"/>
                  </a:schemeClr>
                </a:solidFill>
                <a:latin typeface="Abadi"/>
              </a:rPr>
              <a:t>Skillslab</a:t>
            </a:r>
            <a:r>
              <a:rPr lang="en-US" sz="2200" dirty="0">
                <a:solidFill>
                  <a:schemeClr val="accent3">
                    <a:lumMod val="25000"/>
                  </a:schemeClr>
                </a:solidFill>
                <a:latin typeface="Abadi"/>
              </a:rPr>
              <a:t> doesn’t support </a:t>
            </a:r>
            <a:r>
              <a:rPr lang="en-US" sz="2200" dirty="0" err="1">
                <a:solidFill>
                  <a:schemeClr val="accent3">
                    <a:lumMod val="25000"/>
                  </a:schemeClr>
                </a:solidFill>
                <a:latin typeface="Abadi"/>
              </a:rPr>
              <a:t>monthname</a:t>
            </a:r>
            <a:r>
              <a:rPr lang="en-US" sz="2200" dirty="0">
                <a:solidFill>
                  <a:schemeClr val="accent3">
                    <a:lumMod val="25000"/>
                  </a:schemeClr>
                </a:solidFill>
                <a:latin typeface="Abadi"/>
              </a:rPr>
              <a:t>, it is instead extracted as a number using the formula provided by IBM.</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35BFBE82-CD52-5F8F-CD7B-1911ED2BAB89}"/>
              </a:ext>
            </a:extLst>
          </p:cNvPr>
          <p:cNvPicPr>
            <a:picLocks noChangeAspect="1"/>
          </p:cNvPicPr>
          <p:nvPr/>
        </p:nvPicPr>
        <p:blipFill>
          <a:blip r:embed="rId3"/>
          <a:stretch>
            <a:fillRect/>
          </a:stretch>
        </p:blipFill>
        <p:spPr>
          <a:xfrm>
            <a:off x="770010" y="1462232"/>
            <a:ext cx="10811933" cy="230343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199467"/>
            <a:ext cx="9745589" cy="1977495"/>
          </a:xfrm>
          <a:prstGeom prst="rect">
            <a:avLst/>
          </a:prstGeom>
        </p:spPr>
        <p:txBody>
          <a:bodyPr lIns="91440" tIns="45720" rIns="91440" bIns="45720" anchor="t"/>
          <a:lstStyle/>
          <a:p>
            <a:pPr marL="0" indent="0">
              <a:lnSpc>
                <a:spcPct val="100000"/>
              </a:lnSpc>
              <a:spcBef>
                <a:spcPts val="1400"/>
              </a:spcBef>
              <a:buNone/>
            </a:pPr>
            <a:r>
              <a:rPr lang="en-IN" sz="2200" dirty="0">
                <a:solidFill>
                  <a:schemeClr val="accent3">
                    <a:lumMod val="25000"/>
                  </a:schemeClr>
                </a:solidFill>
                <a:latin typeface="Abadi" panose="020B0604020104020204" pitchFamily="34" charset="0"/>
              </a:rPr>
              <a:t>There were a total of 34 successful landings, out of which 8 are on drone ship and 6 are on ground pad</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41E5226F-5CB1-9250-00D2-5964201AED12}"/>
              </a:ext>
            </a:extLst>
          </p:cNvPr>
          <p:cNvPicPr>
            <a:picLocks noChangeAspect="1"/>
          </p:cNvPicPr>
          <p:nvPr/>
        </p:nvPicPr>
        <p:blipFill>
          <a:blip r:embed="rId3"/>
          <a:stretch>
            <a:fillRect/>
          </a:stretch>
        </p:blipFill>
        <p:spPr>
          <a:xfrm>
            <a:off x="770010" y="1371944"/>
            <a:ext cx="7640116" cy="265784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10" name="Content Placeholder 9">
            <a:extLst>
              <a:ext uri="{FF2B5EF4-FFF2-40B4-BE49-F238E27FC236}">
                <a16:creationId xmlns:a16="http://schemas.microsoft.com/office/drawing/2014/main" id="{78AFEF55-9D2E-B446-F985-6781927E6247}"/>
              </a:ext>
            </a:extLst>
          </p:cNvPr>
          <p:cNvPicPr>
            <a:picLocks noGrp="1" noChangeAspect="1"/>
          </p:cNvPicPr>
          <p:nvPr>
            <p:ph idx="4294967295"/>
          </p:nvPr>
        </p:nvPicPr>
        <p:blipFill>
          <a:blip r:embed="rId3"/>
          <a:stretch>
            <a:fillRect/>
          </a:stretch>
        </p:blipFill>
        <p:spPr>
          <a:xfrm>
            <a:off x="6937228" y="1303868"/>
            <a:ext cx="4520744" cy="3420533"/>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markers</a:t>
            </a:r>
          </a:p>
        </p:txBody>
      </p:sp>
      <p:pic>
        <p:nvPicPr>
          <p:cNvPr id="8" name="Picture 7">
            <a:extLst>
              <a:ext uri="{FF2B5EF4-FFF2-40B4-BE49-F238E27FC236}">
                <a16:creationId xmlns:a16="http://schemas.microsoft.com/office/drawing/2014/main" id="{42C46C43-E214-460E-30F1-E6712AA3D8D0}"/>
              </a:ext>
            </a:extLst>
          </p:cNvPr>
          <p:cNvPicPr>
            <a:picLocks noChangeAspect="1"/>
          </p:cNvPicPr>
          <p:nvPr/>
        </p:nvPicPr>
        <p:blipFill>
          <a:blip r:embed="rId4"/>
          <a:stretch>
            <a:fillRect/>
          </a:stretch>
        </p:blipFill>
        <p:spPr>
          <a:xfrm>
            <a:off x="616738" y="1303868"/>
            <a:ext cx="6139662" cy="3547534"/>
          </a:xfrm>
          <a:prstGeom prst="rect">
            <a:avLst/>
          </a:prstGeom>
        </p:spPr>
      </p:pic>
      <p:sp>
        <p:nvSpPr>
          <p:cNvPr id="11" name="Content Placeholder 4">
            <a:extLst>
              <a:ext uri="{FF2B5EF4-FFF2-40B4-BE49-F238E27FC236}">
                <a16:creationId xmlns:a16="http://schemas.microsoft.com/office/drawing/2014/main" id="{DB8598F2-EB37-3571-3DFE-0BE354D0FC5E}"/>
              </a:ext>
            </a:extLst>
          </p:cNvPr>
          <p:cNvSpPr txBox="1">
            <a:spLocks/>
          </p:cNvSpPr>
          <p:nvPr/>
        </p:nvSpPr>
        <p:spPr>
          <a:xfrm>
            <a:off x="770010" y="4940569"/>
            <a:ext cx="9745589" cy="123639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endParaRPr lang="en-US" dirty="0">
              <a:solidFill>
                <a:schemeClr val="accent3">
                  <a:lumMod val="25000"/>
                </a:schemeClr>
              </a:solidFill>
            </a:endParaRPr>
          </a:p>
        </p:txBody>
      </p:sp>
      <p:sp>
        <p:nvSpPr>
          <p:cNvPr id="12" name="Content Placeholder 4">
            <a:extLst>
              <a:ext uri="{FF2B5EF4-FFF2-40B4-BE49-F238E27FC236}">
                <a16:creationId xmlns:a16="http://schemas.microsoft.com/office/drawing/2014/main" id="{7B2C0D84-C155-E175-2F05-0EE85BFB5696}"/>
              </a:ext>
            </a:extLst>
          </p:cNvPr>
          <p:cNvSpPr txBox="1">
            <a:spLocks/>
          </p:cNvSpPr>
          <p:nvPr/>
        </p:nvSpPr>
        <p:spPr>
          <a:xfrm>
            <a:off x="770010" y="4940569"/>
            <a:ext cx="9745589" cy="123639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None/>
            </a:pPr>
            <a:r>
              <a:rPr lang="en-IN" sz="2000" dirty="0">
                <a:solidFill>
                  <a:schemeClr val="accent3">
                    <a:lumMod val="25000"/>
                  </a:schemeClr>
                </a:solidFill>
              </a:rPr>
              <a:t>On the left is the USA map, on right is only the east coast.</a:t>
            </a:r>
          </a:p>
          <a:p>
            <a:pPr marL="0" indent="0">
              <a:spcBef>
                <a:spcPts val="1400"/>
              </a:spcBef>
              <a:buNone/>
            </a:pPr>
            <a:r>
              <a:rPr lang="en-IN" sz="2000" dirty="0">
                <a:solidFill>
                  <a:schemeClr val="accent3">
                    <a:lumMod val="25000"/>
                  </a:schemeClr>
                </a:solidFill>
              </a:rPr>
              <a:t>All launch sites are close to the ocean, with most of them located on east coast</a:t>
            </a:r>
            <a:endParaRPr lang="en-US" sz="2000" dirty="0">
              <a:solidFill>
                <a:schemeClr val="accent3">
                  <a:lumMod val="25000"/>
                </a:schemeClr>
              </a:solidFill>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dirty="0">
                <a:solidFill>
                  <a:srgbClr val="0B49CB"/>
                </a:solidFill>
                <a:latin typeface="Abadi"/>
              </a:rPr>
              <a:t>Map of m</a:t>
            </a:r>
            <a:r>
              <a:rPr lang="en-US" dirty="0" err="1">
                <a:solidFill>
                  <a:srgbClr val="0B49CB"/>
                </a:solidFill>
                <a:latin typeface="Abadi"/>
              </a:rPr>
              <a:t>arkers</a:t>
            </a:r>
            <a:r>
              <a:rPr lang="en-US" dirty="0">
                <a:solidFill>
                  <a:srgbClr val="0B49CB"/>
                </a:solidFill>
                <a:latin typeface="Abadi"/>
              </a:rPr>
              <a:t> with success rate</a:t>
            </a:r>
          </a:p>
        </p:txBody>
      </p:sp>
      <p:sp>
        <p:nvSpPr>
          <p:cNvPr id="6" name="Content Placeholder 4">
            <a:extLst>
              <a:ext uri="{FF2B5EF4-FFF2-40B4-BE49-F238E27FC236}">
                <a16:creationId xmlns:a16="http://schemas.microsoft.com/office/drawing/2014/main" id="{12BD2337-5EAE-4952-51E9-D8762561B0AA}"/>
              </a:ext>
            </a:extLst>
          </p:cNvPr>
          <p:cNvSpPr txBox="1">
            <a:spLocks/>
          </p:cNvSpPr>
          <p:nvPr/>
        </p:nvSpPr>
        <p:spPr>
          <a:xfrm>
            <a:off x="770010" y="4940569"/>
            <a:ext cx="9745589" cy="123639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None/>
            </a:pPr>
            <a:r>
              <a:rPr lang="en-IN" sz="2000" dirty="0">
                <a:solidFill>
                  <a:schemeClr val="accent3">
                    <a:lumMod val="25000"/>
                  </a:schemeClr>
                </a:solidFill>
              </a:rPr>
              <a:t>Above map shows the east coast KSC LC 39A launch site success markers. Green is success and red is failure.</a:t>
            </a:r>
            <a:endParaRPr lang="en-US" sz="2000" dirty="0">
              <a:solidFill>
                <a:schemeClr val="accent3">
                  <a:lumMod val="25000"/>
                </a:schemeClr>
              </a:solidFill>
            </a:endParaRPr>
          </a:p>
        </p:txBody>
      </p:sp>
      <p:pic>
        <p:nvPicPr>
          <p:cNvPr id="9" name="Picture 8">
            <a:extLst>
              <a:ext uri="{FF2B5EF4-FFF2-40B4-BE49-F238E27FC236}">
                <a16:creationId xmlns:a16="http://schemas.microsoft.com/office/drawing/2014/main" id="{60CF93CF-F383-27CB-D7EA-52BCB1E5599E}"/>
              </a:ext>
            </a:extLst>
          </p:cNvPr>
          <p:cNvPicPr>
            <a:picLocks noChangeAspect="1"/>
          </p:cNvPicPr>
          <p:nvPr/>
        </p:nvPicPr>
        <p:blipFill>
          <a:blip r:embed="rId3"/>
          <a:stretch>
            <a:fillRect/>
          </a:stretch>
        </p:blipFill>
        <p:spPr>
          <a:xfrm>
            <a:off x="867052" y="1450128"/>
            <a:ext cx="7912881" cy="349044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4946151"/>
            <a:ext cx="8597827" cy="1204913"/>
          </a:xfrm>
          <a:prstGeom prst="rect">
            <a:avLst/>
          </a:prstGeom>
        </p:spPr>
        <p:txBody>
          <a:bodyPr lIns="91440" tIns="45720" rIns="91440" bIns="45720" anchor="t">
            <a:normAutofit/>
          </a:bodyPr>
          <a:lstStyle/>
          <a:p>
            <a:pPr marL="0" indent="0">
              <a:lnSpc>
                <a:spcPct val="100000"/>
              </a:lnSpc>
              <a:spcBef>
                <a:spcPts val="1400"/>
              </a:spcBef>
              <a:buNone/>
            </a:pPr>
            <a:r>
              <a:rPr lang="en-IN" sz="1800" dirty="0">
                <a:solidFill>
                  <a:schemeClr val="accent3">
                    <a:lumMod val="25000"/>
                  </a:schemeClr>
                </a:solidFill>
                <a:latin typeface="Abadi"/>
              </a:rPr>
              <a:t>Distance from CCAFS SLC 40 is calculated as 0.87km (highlighted in yellow) and shown on the line (blue). Launch sites are located close to the coast to facilitate water landings and to keep population away from the explosions. They are also usually close to the transportation like railways.</a:t>
            </a:r>
            <a:endParaRPr lang="en-US" sz="18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to east coastline</a:t>
            </a:r>
          </a:p>
        </p:txBody>
      </p:sp>
      <p:pic>
        <p:nvPicPr>
          <p:cNvPr id="4" name="Picture 3">
            <a:extLst>
              <a:ext uri="{FF2B5EF4-FFF2-40B4-BE49-F238E27FC236}">
                <a16:creationId xmlns:a16="http://schemas.microsoft.com/office/drawing/2014/main" id="{7B452671-084C-4D64-CF15-D765C2034DC9}"/>
              </a:ext>
            </a:extLst>
          </p:cNvPr>
          <p:cNvPicPr>
            <a:picLocks noChangeAspect="1"/>
          </p:cNvPicPr>
          <p:nvPr/>
        </p:nvPicPr>
        <p:blipFill>
          <a:blip r:embed="rId3"/>
          <a:stretch>
            <a:fillRect/>
          </a:stretch>
        </p:blipFill>
        <p:spPr>
          <a:xfrm>
            <a:off x="623124" y="1309392"/>
            <a:ext cx="9392944" cy="3491208"/>
          </a:xfrm>
          <a:prstGeom prst="rect">
            <a:avLst/>
          </a:prstGeom>
        </p:spPr>
      </p:pic>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EEC4A98D-4099-C35C-F0B0-F9C58249A07A}"/>
                  </a:ext>
                </a:extLst>
              </p14:cNvPr>
              <p14:cNvContentPartPr/>
              <p14:nvPr/>
            </p14:nvContentPartPr>
            <p14:xfrm>
              <a:off x="9413853" y="3001733"/>
              <a:ext cx="265680" cy="302400"/>
            </p14:xfrm>
          </p:contentPart>
        </mc:Choice>
        <mc:Fallback>
          <p:pic>
            <p:nvPicPr>
              <p:cNvPr id="6" name="Ink 5">
                <a:extLst>
                  <a:ext uri="{FF2B5EF4-FFF2-40B4-BE49-F238E27FC236}">
                    <a16:creationId xmlns:a16="http://schemas.microsoft.com/office/drawing/2014/main" id="{EEC4A98D-4099-C35C-F0B0-F9C58249A07A}"/>
                  </a:ext>
                </a:extLst>
              </p:cNvPr>
              <p:cNvPicPr/>
              <p:nvPr/>
            </p:nvPicPr>
            <p:blipFill>
              <a:blip r:embed="rId5"/>
              <a:stretch>
                <a:fillRect/>
              </a:stretch>
            </p:blipFill>
            <p:spPr>
              <a:xfrm>
                <a:off x="9360213" y="2894093"/>
                <a:ext cx="373320" cy="518040"/>
              </a:xfrm>
              <a:prstGeom prst="rect">
                <a:avLst/>
              </a:prstGeom>
            </p:spPr>
          </p:pic>
        </mc:Fallback>
      </mc:AlternateContent>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4" name="Content Placeholder 3">
            <a:extLst>
              <a:ext uri="{FF2B5EF4-FFF2-40B4-BE49-F238E27FC236}">
                <a16:creationId xmlns:a16="http://schemas.microsoft.com/office/drawing/2014/main" id="{B2096DD4-88C4-4E6C-520E-C2FCB36F8C51}"/>
              </a:ext>
            </a:extLst>
          </p:cNvPr>
          <p:cNvPicPr>
            <a:picLocks noGrp="1" noChangeAspect="1"/>
          </p:cNvPicPr>
          <p:nvPr>
            <p:ph idx="4294967295"/>
          </p:nvPr>
        </p:nvPicPr>
        <p:blipFill>
          <a:blip r:embed="rId3"/>
          <a:stretch>
            <a:fillRect/>
          </a:stretch>
        </p:blipFill>
        <p:spPr>
          <a:xfrm>
            <a:off x="542925" y="1497649"/>
            <a:ext cx="6781800" cy="3969702"/>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across all launch sites</a:t>
            </a:r>
          </a:p>
        </p:txBody>
      </p:sp>
      <p:sp>
        <p:nvSpPr>
          <p:cNvPr id="6" name="TextBox 5">
            <a:extLst>
              <a:ext uri="{FF2B5EF4-FFF2-40B4-BE49-F238E27FC236}">
                <a16:creationId xmlns:a16="http://schemas.microsoft.com/office/drawing/2014/main" id="{DB58D06A-39B8-D375-B52B-0BCDC42D4420}"/>
              </a:ext>
            </a:extLst>
          </p:cNvPr>
          <p:cNvSpPr txBox="1"/>
          <p:nvPr/>
        </p:nvSpPr>
        <p:spPr>
          <a:xfrm>
            <a:off x="8010525" y="1809750"/>
            <a:ext cx="3638550" cy="923330"/>
          </a:xfrm>
          <a:prstGeom prst="rect">
            <a:avLst/>
          </a:prstGeom>
          <a:noFill/>
        </p:spPr>
        <p:txBody>
          <a:bodyPr wrap="square" rtlCol="0">
            <a:spAutoFit/>
          </a:bodyPr>
          <a:lstStyle/>
          <a:p>
            <a:r>
              <a:rPr lang="en-IN" dirty="0"/>
              <a:t>KSC LC 39A has the highest success rate, followed by CCAFS LC-40 and VAFB SLC 4E</a:t>
            </a:r>
            <a:endParaRPr lang="en-US" dirty="0"/>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34028" y="1594286"/>
            <a:ext cx="6729036" cy="4432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1400"/>
              </a:spcBef>
              <a:buNone/>
            </a:pPr>
            <a:r>
              <a:rPr lang="en-US" sz="2400" u="sng" spc="-20" dirty="0">
                <a:solidFill>
                  <a:schemeClr val="accent1">
                    <a:lumMod val="75000"/>
                  </a:schemeClr>
                </a:solidFill>
                <a:latin typeface="Carlito"/>
              </a:rPr>
              <a:t>Context</a:t>
            </a:r>
          </a:p>
          <a:p>
            <a:pPr>
              <a:spcBef>
                <a:spcPts val="1400"/>
              </a:spcBef>
            </a:pPr>
            <a:r>
              <a:rPr lang="en-US" sz="1800" spc="-20" dirty="0">
                <a:solidFill>
                  <a:schemeClr val="accent1">
                    <a:lumMod val="75000"/>
                  </a:schemeClr>
                </a:solidFill>
                <a:latin typeface="Carlito"/>
              </a:rPr>
              <a:t>SpaceX made major leaps in efficient rocket launches using Falcon 9</a:t>
            </a:r>
          </a:p>
          <a:p>
            <a:pPr>
              <a:spcBef>
                <a:spcPts val="1400"/>
              </a:spcBef>
            </a:pPr>
            <a:r>
              <a:rPr lang="en-US" sz="1800" spc="-20" dirty="0">
                <a:solidFill>
                  <a:schemeClr val="accent1">
                    <a:lumMod val="75000"/>
                  </a:schemeClr>
                </a:solidFill>
                <a:latin typeface="Carlito"/>
              </a:rPr>
              <a:t>Major savings with a cost of 62 million dollars per launch vs other providers costing upward of 165 million dollars each</a:t>
            </a:r>
          </a:p>
          <a:p>
            <a:pPr>
              <a:spcBef>
                <a:spcPts val="1400"/>
              </a:spcBef>
            </a:pPr>
            <a:r>
              <a:rPr lang="en-US" sz="1800" spc="-20" dirty="0">
                <a:solidFill>
                  <a:schemeClr val="accent1">
                    <a:lumMod val="75000"/>
                  </a:schemeClr>
                </a:solidFill>
                <a:latin typeface="Carlito"/>
              </a:rPr>
              <a:t>Much of the savings is because SpaceX can reuse the first stage. Therefore if we can determine if the first stage will land, we can determine the cost of a launch.</a:t>
            </a:r>
          </a:p>
          <a:p>
            <a:pPr marL="0" indent="0" algn="ctr">
              <a:spcBef>
                <a:spcPts val="1400"/>
              </a:spcBef>
              <a:buNone/>
            </a:pPr>
            <a:r>
              <a:rPr lang="en-US" sz="2400" u="sng" spc="-20" dirty="0">
                <a:solidFill>
                  <a:schemeClr val="accent1">
                    <a:lumMod val="75000"/>
                  </a:schemeClr>
                </a:solidFill>
                <a:latin typeface="Carlito"/>
              </a:rPr>
              <a:t>Problem</a:t>
            </a:r>
          </a:p>
          <a:p>
            <a:pPr>
              <a:spcBef>
                <a:spcPts val="1400"/>
              </a:spcBef>
            </a:pPr>
            <a:r>
              <a:rPr lang="en-US" sz="1800" spc="-20" dirty="0">
                <a:solidFill>
                  <a:schemeClr val="accent1">
                    <a:lumMod val="75000"/>
                  </a:schemeClr>
                </a:solidFill>
                <a:latin typeface="Carlito"/>
              </a:rPr>
              <a:t>Space Y wants to use machine learning techniques to predict the success of Stage 1 recovery</a:t>
            </a:r>
          </a:p>
        </p:txBody>
      </p:sp>
      <p:pic>
        <p:nvPicPr>
          <p:cNvPr id="1026" name="Picture 2" descr="SpaceX's Falcon Heavy launches on its first-ever flight, a Feb. 6, 2018, test mission. The rocket's second launch is scheduled for April 9.">
            <a:extLst>
              <a:ext uri="{FF2B5EF4-FFF2-40B4-BE49-F238E27FC236}">
                <a16:creationId xmlns:a16="http://schemas.microsoft.com/office/drawing/2014/main" id="{906C2984-DFA4-AFC1-F448-8C5DB2E11E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6067" y="1881822"/>
            <a:ext cx="3977983" cy="2647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285235" y="2095499"/>
            <a:ext cx="2743200" cy="2257426"/>
          </a:xfrm>
          <a:prstGeom prst="rect">
            <a:avLst/>
          </a:prstGeom>
        </p:spPr>
        <p:txBody>
          <a:bodyPr lIns="91440" tIns="45720" rIns="91440" bIns="45720" anchor="t">
            <a:normAutofit fontScale="92500"/>
          </a:bodyPr>
          <a:lstStyle/>
          <a:p>
            <a:pPr marL="0" indent="0">
              <a:lnSpc>
                <a:spcPct val="100000"/>
              </a:lnSpc>
              <a:spcBef>
                <a:spcPts val="1400"/>
              </a:spcBef>
              <a:buNone/>
            </a:pPr>
            <a:r>
              <a:rPr lang="en-US" sz="2200" dirty="0">
                <a:solidFill>
                  <a:schemeClr val="accent3">
                    <a:lumMod val="25000"/>
                  </a:schemeClr>
                </a:solidFill>
                <a:latin typeface="Abadi"/>
              </a:rPr>
              <a:t>Although this site has the highest success rate, it is only 23.1% which does not seem impressive. This shows how tough the space launches are.</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pie chart for KSC LC-39A</a:t>
            </a:r>
          </a:p>
        </p:txBody>
      </p:sp>
      <p:pic>
        <p:nvPicPr>
          <p:cNvPr id="4" name="Picture 3">
            <a:extLst>
              <a:ext uri="{FF2B5EF4-FFF2-40B4-BE49-F238E27FC236}">
                <a16:creationId xmlns:a16="http://schemas.microsoft.com/office/drawing/2014/main" id="{F1299886-EC1B-C976-57F2-0DC965F02774}"/>
              </a:ext>
            </a:extLst>
          </p:cNvPr>
          <p:cNvPicPr>
            <a:picLocks noChangeAspect="1"/>
          </p:cNvPicPr>
          <p:nvPr/>
        </p:nvPicPr>
        <p:blipFill>
          <a:blip r:embed="rId3"/>
          <a:stretch>
            <a:fillRect/>
          </a:stretch>
        </p:blipFill>
        <p:spPr>
          <a:xfrm>
            <a:off x="589036" y="1550378"/>
            <a:ext cx="7241657" cy="3757243"/>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76249" y="5172075"/>
            <a:ext cx="9515475" cy="1566862"/>
          </a:xfrm>
          <a:prstGeom prst="rect">
            <a:avLst/>
          </a:prstGeom>
        </p:spPr>
        <p:txBody>
          <a:bodyPr lIns="91440" tIns="45720" rIns="91440" bIns="45720" anchor="t">
            <a:normAutofit fontScale="92500"/>
          </a:bodyPr>
          <a:lstStyle/>
          <a:p>
            <a:pPr marL="0" indent="0">
              <a:lnSpc>
                <a:spcPct val="100000"/>
              </a:lnSpc>
              <a:spcBef>
                <a:spcPts val="1400"/>
              </a:spcBef>
              <a:buNone/>
            </a:pPr>
            <a:r>
              <a:rPr lang="en-US" sz="2400" spc="-5" dirty="0" err="1">
                <a:solidFill>
                  <a:schemeClr val="accent1"/>
                </a:solidFill>
                <a:latin typeface="Carlito"/>
                <a:cs typeface="Carlito"/>
              </a:rPr>
              <a:t>Plotly</a:t>
            </a:r>
            <a:r>
              <a:rPr lang="en-US" sz="2400" spc="-5" dirty="0">
                <a:solidFill>
                  <a:schemeClr val="accent1"/>
                </a:solidFill>
                <a:latin typeface="Carlito"/>
                <a:cs typeface="Carlito"/>
              </a:rPr>
              <a:t> has </a:t>
            </a:r>
            <a:r>
              <a:rPr lang="en-US" sz="2400" dirty="0">
                <a:solidFill>
                  <a:schemeClr val="accent1"/>
                </a:solidFill>
                <a:latin typeface="Carlito"/>
                <a:cs typeface="Carlito"/>
              </a:rPr>
              <a:t>a </a:t>
            </a:r>
            <a:r>
              <a:rPr lang="en-US" sz="2400" spc="-25" dirty="0">
                <a:solidFill>
                  <a:schemeClr val="accent1"/>
                </a:solidFill>
                <a:latin typeface="Carlito"/>
                <a:cs typeface="Carlito"/>
              </a:rPr>
              <a:t>Payload </a:t>
            </a:r>
            <a:r>
              <a:rPr lang="en-US" sz="2400" spc="-20" dirty="0">
                <a:solidFill>
                  <a:schemeClr val="accent1"/>
                </a:solidFill>
                <a:latin typeface="Carlito"/>
                <a:cs typeface="Carlito"/>
              </a:rPr>
              <a:t>range </a:t>
            </a:r>
            <a:r>
              <a:rPr lang="en-US" sz="2400" spc="-60" dirty="0">
                <a:solidFill>
                  <a:schemeClr val="accent1"/>
                </a:solidFill>
                <a:latin typeface="Carlito"/>
                <a:cs typeface="Carlito"/>
              </a:rPr>
              <a:t>selector which</a:t>
            </a:r>
            <a:r>
              <a:rPr lang="en-US" sz="2400" dirty="0">
                <a:solidFill>
                  <a:schemeClr val="accent1"/>
                </a:solidFill>
                <a:latin typeface="Carlito"/>
                <a:cs typeface="Carlito"/>
              </a:rPr>
              <a:t> </a:t>
            </a:r>
            <a:r>
              <a:rPr lang="en-US" sz="2400" spc="-5" dirty="0">
                <a:solidFill>
                  <a:schemeClr val="accent1"/>
                </a:solidFill>
                <a:latin typeface="Carlito"/>
                <a:cs typeface="Carlito"/>
              </a:rPr>
              <a:t>is </a:t>
            </a:r>
            <a:r>
              <a:rPr lang="en-US" sz="2400" spc="-10" dirty="0">
                <a:solidFill>
                  <a:schemeClr val="accent1"/>
                </a:solidFill>
                <a:latin typeface="Carlito"/>
                <a:cs typeface="Carlito"/>
              </a:rPr>
              <a:t>set </a:t>
            </a:r>
            <a:r>
              <a:rPr lang="en-US" sz="2400" spc="-20" dirty="0">
                <a:solidFill>
                  <a:schemeClr val="accent1"/>
                </a:solidFill>
                <a:latin typeface="Carlito"/>
                <a:cs typeface="Carlito"/>
              </a:rPr>
              <a:t>from </a:t>
            </a:r>
            <a:r>
              <a:rPr lang="en-US" sz="2400" dirty="0">
                <a:solidFill>
                  <a:schemeClr val="accent1"/>
                </a:solidFill>
                <a:latin typeface="Carlito"/>
                <a:cs typeface="Carlito"/>
              </a:rPr>
              <a:t>0-10000. </a:t>
            </a:r>
            <a:r>
              <a:rPr lang="en-US" sz="2400" spc="-5" dirty="0">
                <a:solidFill>
                  <a:schemeClr val="accent1"/>
                </a:solidFill>
                <a:latin typeface="Carlito"/>
                <a:cs typeface="Carlito"/>
              </a:rPr>
              <a:t>Class </a:t>
            </a:r>
            <a:r>
              <a:rPr lang="en-US" sz="2400" spc="-20" dirty="0">
                <a:solidFill>
                  <a:schemeClr val="accent1"/>
                </a:solidFill>
                <a:latin typeface="Carlito"/>
                <a:cs typeface="Carlito"/>
              </a:rPr>
              <a:t>indicates </a:t>
            </a:r>
            <a:r>
              <a:rPr lang="en-US" sz="2400" dirty="0">
                <a:solidFill>
                  <a:schemeClr val="accent1"/>
                </a:solidFill>
                <a:latin typeface="Carlito"/>
                <a:cs typeface="Carlito"/>
              </a:rPr>
              <a:t>1 </a:t>
            </a:r>
            <a:r>
              <a:rPr lang="en-US" sz="2400" spc="-30" dirty="0">
                <a:solidFill>
                  <a:schemeClr val="accent1"/>
                </a:solidFill>
                <a:latin typeface="Carlito"/>
                <a:cs typeface="Carlito"/>
              </a:rPr>
              <a:t>for </a:t>
            </a:r>
            <a:r>
              <a:rPr lang="en-US" sz="2400" spc="-5" dirty="0">
                <a:solidFill>
                  <a:schemeClr val="accent1"/>
                </a:solidFill>
                <a:latin typeface="Carlito"/>
                <a:cs typeface="Carlito"/>
              </a:rPr>
              <a:t>successful </a:t>
            </a:r>
            <a:r>
              <a:rPr lang="en-US" sz="2400" dirty="0">
                <a:solidFill>
                  <a:schemeClr val="accent1"/>
                </a:solidFill>
                <a:latin typeface="Carlito"/>
                <a:cs typeface="Carlito"/>
              </a:rPr>
              <a:t>landing and 0 </a:t>
            </a:r>
            <a:r>
              <a:rPr lang="en-US" sz="2400" spc="-30" dirty="0">
                <a:solidFill>
                  <a:schemeClr val="accent1"/>
                </a:solidFill>
                <a:latin typeface="Carlito"/>
                <a:cs typeface="Carlito"/>
              </a:rPr>
              <a:t>for </a:t>
            </a:r>
            <a:r>
              <a:rPr lang="en-US" sz="2400" spc="-20" dirty="0">
                <a:solidFill>
                  <a:schemeClr val="accent1"/>
                </a:solidFill>
                <a:latin typeface="Carlito"/>
                <a:cs typeface="Carlito"/>
              </a:rPr>
              <a:t>failure. </a:t>
            </a:r>
            <a:r>
              <a:rPr lang="en-US" sz="2400" spc="-25" dirty="0">
                <a:solidFill>
                  <a:schemeClr val="accent1"/>
                </a:solidFill>
                <a:latin typeface="Carlito"/>
                <a:cs typeface="Carlito"/>
              </a:rPr>
              <a:t>Scatter </a:t>
            </a:r>
            <a:r>
              <a:rPr lang="en-US" sz="2400" spc="-5" dirty="0">
                <a:solidFill>
                  <a:schemeClr val="accent1"/>
                </a:solidFill>
                <a:latin typeface="Carlito"/>
                <a:cs typeface="Carlito"/>
              </a:rPr>
              <a:t>plot also  accounts </a:t>
            </a:r>
            <a:r>
              <a:rPr lang="en-US" sz="2400" spc="-25" dirty="0">
                <a:solidFill>
                  <a:schemeClr val="accent1"/>
                </a:solidFill>
                <a:latin typeface="Carlito"/>
                <a:cs typeface="Carlito"/>
              </a:rPr>
              <a:t>for </a:t>
            </a:r>
            <a:r>
              <a:rPr lang="en-US" sz="2400" spc="-20" dirty="0">
                <a:solidFill>
                  <a:schemeClr val="accent1"/>
                </a:solidFill>
                <a:latin typeface="Carlito"/>
                <a:cs typeface="Carlito"/>
              </a:rPr>
              <a:t>booster </a:t>
            </a:r>
            <a:r>
              <a:rPr lang="en-US" sz="2400" spc="-25" dirty="0">
                <a:solidFill>
                  <a:schemeClr val="accent1"/>
                </a:solidFill>
                <a:latin typeface="Carlito"/>
                <a:cs typeface="Carlito"/>
              </a:rPr>
              <a:t>version </a:t>
            </a:r>
            <a:r>
              <a:rPr lang="en-US" sz="2400" spc="-20" dirty="0">
                <a:solidFill>
                  <a:schemeClr val="accent1"/>
                </a:solidFill>
                <a:latin typeface="Carlito"/>
                <a:cs typeface="Carlito"/>
              </a:rPr>
              <a:t>category </a:t>
            </a:r>
            <a:r>
              <a:rPr lang="en-US" sz="2400" spc="-5" dirty="0">
                <a:solidFill>
                  <a:schemeClr val="accent1"/>
                </a:solidFill>
                <a:latin typeface="Carlito"/>
                <a:cs typeface="Carlito"/>
              </a:rPr>
              <a:t>in color </a:t>
            </a:r>
            <a:r>
              <a:rPr lang="en-US" sz="2400" dirty="0">
                <a:solidFill>
                  <a:schemeClr val="accent1"/>
                </a:solidFill>
                <a:latin typeface="Carlito"/>
                <a:cs typeface="Carlito"/>
              </a:rPr>
              <a:t>and number </a:t>
            </a:r>
            <a:r>
              <a:rPr lang="en-US" sz="2400" spc="-5" dirty="0">
                <a:solidFill>
                  <a:schemeClr val="accent1"/>
                </a:solidFill>
                <a:latin typeface="Carlito"/>
                <a:cs typeface="Carlito"/>
              </a:rPr>
              <a:t>of </a:t>
            </a:r>
            <a:r>
              <a:rPr lang="en-US" sz="2400" dirty="0">
                <a:solidFill>
                  <a:schemeClr val="accent1"/>
                </a:solidFill>
                <a:latin typeface="Carlito"/>
                <a:cs typeface="Carlito"/>
              </a:rPr>
              <a:t>launches </a:t>
            </a:r>
            <a:r>
              <a:rPr lang="en-US" sz="2400" spc="-5" dirty="0">
                <a:solidFill>
                  <a:schemeClr val="accent1"/>
                </a:solidFill>
                <a:latin typeface="Carlito"/>
                <a:cs typeface="Carlito"/>
              </a:rPr>
              <a:t>in </a:t>
            </a:r>
            <a:r>
              <a:rPr lang="en-US" sz="2400" spc="-15" dirty="0">
                <a:solidFill>
                  <a:schemeClr val="accent1"/>
                </a:solidFill>
                <a:latin typeface="Carlito"/>
                <a:cs typeface="Carlito"/>
              </a:rPr>
              <a:t>point </a:t>
            </a:r>
            <a:r>
              <a:rPr lang="en-US" sz="2400" spc="-25" dirty="0">
                <a:solidFill>
                  <a:schemeClr val="accent1"/>
                </a:solidFill>
                <a:latin typeface="Carlito"/>
                <a:cs typeface="Carlito"/>
              </a:rPr>
              <a:t>size. </a:t>
            </a:r>
            <a:r>
              <a:rPr lang="en-US" sz="2400" spc="-5" dirty="0">
                <a:solidFill>
                  <a:schemeClr val="accent1"/>
                </a:solidFill>
                <a:latin typeface="Carlito"/>
                <a:cs typeface="Carlito"/>
              </a:rPr>
              <a:t>In </a:t>
            </a:r>
            <a:r>
              <a:rPr lang="en-US" sz="2400" dirty="0">
                <a:solidFill>
                  <a:schemeClr val="accent1"/>
                </a:solidFill>
                <a:latin typeface="Carlito"/>
                <a:cs typeface="Carlito"/>
              </a:rPr>
              <a:t>this </a:t>
            </a:r>
            <a:r>
              <a:rPr lang="en-US" sz="2400" spc="-5" dirty="0">
                <a:solidFill>
                  <a:schemeClr val="accent1"/>
                </a:solidFill>
                <a:latin typeface="Carlito"/>
                <a:cs typeface="Carlito"/>
              </a:rPr>
              <a:t>particular </a:t>
            </a:r>
            <a:r>
              <a:rPr lang="en-US" sz="2400" spc="-20" dirty="0">
                <a:solidFill>
                  <a:schemeClr val="accent1"/>
                </a:solidFill>
                <a:latin typeface="Carlito"/>
                <a:cs typeface="Carlito"/>
              </a:rPr>
              <a:t>range </a:t>
            </a:r>
            <a:r>
              <a:rPr lang="en-US" sz="2400" spc="-5" dirty="0">
                <a:solidFill>
                  <a:schemeClr val="accent1"/>
                </a:solidFill>
                <a:latin typeface="Carlito"/>
                <a:cs typeface="Carlito"/>
              </a:rPr>
              <a:t>of </a:t>
            </a:r>
            <a:r>
              <a:rPr lang="en-US" sz="2400" dirty="0">
                <a:solidFill>
                  <a:schemeClr val="accent1"/>
                </a:solidFill>
                <a:latin typeface="Carlito"/>
                <a:cs typeface="Carlito"/>
              </a:rPr>
              <a:t>0-6000, </a:t>
            </a:r>
            <a:r>
              <a:rPr lang="en-US" sz="2400" spc="-5" dirty="0">
                <a:solidFill>
                  <a:schemeClr val="accent1"/>
                </a:solidFill>
                <a:latin typeface="Carlito"/>
                <a:cs typeface="Carlito"/>
              </a:rPr>
              <a:t>there we</a:t>
            </a:r>
            <a:r>
              <a:rPr lang="en-US" sz="2400" spc="-20" dirty="0">
                <a:solidFill>
                  <a:schemeClr val="accent1"/>
                </a:solidFill>
                <a:latin typeface="Carlito"/>
                <a:cs typeface="Carlito"/>
              </a:rPr>
              <a:t>re two failed </a:t>
            </a:r>
            <a:r>
              <a:rPr lang="en-US" sz="2400" dirty="0">
                <a:solidFill>
                  <a:schemeClr val="accent1"/>
                </a:solidFill>
                <a:latin typeface="Carlito"/>
                <a:cs typeface="Carlito"/>
              </a:rPr>
              <a:t>landings </a:t>
            </a:r>
            <a:r>
              <a:rPr lang="en-US" sz="2400" spc="-5" dirty="0">
                <a:solidFill>
                  <a:schemeClr val="accent1"/>
                </a:solidFill>
                <a:latin typeface="Carlito"/>
                <a:cs typeface="Carlito"/>
              </a:rPr>
              <a:t>with payloads of </a:t>
            </a:r>
            <a:r>
              <a:rPr lang="en-US" sz="2400" spc="-45" dirty="0">
                <a:solidFill>
                  <a:schemeClr val="accent1"/>
                </a:solidFill>
                <a:latin typeface="Carlito"/>
                <a:cs typeface="Carlito"/>
              </a:rPr>
              <a:t>zero</a:t>
            </a:r>
            <a:r>
              <a:rPr lang="en-US" sz="2400" spc="-30" dirty="0">
                <a:solidFill>
                  <a:schemeClr val="accent1"/>
                </a:solidFill>
                <a:latin typeface="Carlito"/>
                <a:cs typeface="Carlito"/>
              </a:rPr>
              <a:t> </a:t>
            </a:r>
            <a:r>
              <a:rPr lang="en-US" sz="2400" dirty="0">
                <a:solidFill>
                  <a:schemeClr val="accent1"/>
                </a:solidFill>
                <a:latin typeface="Carlito"/>
                <a:cs typeface="Carlito"/>
              </a:rPr>
              <a:t>kg.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from Payload mass vs Launch Outcome</a:t>
            </a:r>
          </a:p>
        </p:txBody>
      </p:sp>
      <p:pic>
        <p:nvPicPr>
          <p:cNvPr id="4" name="Picture 3">
            <a:extLst>
              <a:ext uri="{FF2B5EF4-FFF2-40B4-BE49-F238E27FC236}">
                <a16:creationId xmlns:a16="http://schemas.microsoft.com/office/drawing/2014/main" id="{638BC46B-D995-B346-231D-0A700B072C62}"/>
              </a:ext>
            </a:extLst>
          </p:cNvPr>
          <p:cNvPicPr>
            <a:picLocks noChangeAspect="1"/>
          </p:cNvPicPr>
          <p:nvPr/>
        </p:nvPicPr>
        <p:blipFill>
          <a:blip r:embed="rId3"/>
          <a:stretch>
            <a:fillRect/>
          </a:stretch>
        </p:blipFill>
        <p:spPr>
          <a:xfrm>
            <a:off x="623259" y="1330861"/>
            <a:ext cx="9002381" cy="3667637"/>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34300" y="1571625"/>
            <a:ext cx="4305299" cy="4112527"/>
          </a:xfrm>
          <a:prstGeom prst="rect">
            <a:avLst/>
          </a:prstGeom>
        </p:spPr>
        <p:txBody>
          <a:bodyPr vert="horz" lIns="91440" tIns="45720" rIns="91440" bIns="45720" rtlCol="0" anchor="t">
            <a:normAutofit/>
          </a:bodyPr>
          <a:lstStyle/>
          <a:p>
            <a:pPr marL="0" indent="0">
              <a:lnSpc>
                <a:spcPct val="100000"/>
              </a:lnSpc>
              <a:spcBef>
                <a:spcPts val="1400"/>
              </a:spcBef>
              <a:buNone/>
            </a:pPr>
            <a:r>
              <a:rPr lang="en-IN" sz="2200" dirty="0">
                <a:solidFill>
                  <a:schemeClr val="accent3">
                    <a:lumMod val="25000"/>
                  </a:schemeClr>
                </a:solidFill>
                <a:latin typeface="Abadi" panose="020B0604020104020204" pitchFamily="34" charset="0"/>
              </a:rPr>
              <a:t>All models have an accuracy of 83.3% except the Decision tree classifier which has an accuracy of 77.78%.</a:t>
            </a:r>
          </a:p>
          <a:p>
            <a:pPr marL="0" indent="0">
              <a:lnSpc>
                <a:spcPct val="100000"/>
              </a:lnSpc>
              <a:spcBef>
                <a:spcPts val="1400"/>
              </a:spcBef>
              <a:buNone/>
            </a:pPr>
            <a:r>
              <a:rPr lang="en-IN" sz="2200" dirty="0">
                <a:solidFill>
                  <a:schemeClr val="accent3">
                    <a:lumMod val="25000"/>
                  </a:schemeClr>
                </a:solidFill>
                <a:latin typeface="Abadi" panose="020B0604020104020204" pitchFamily="34" charset="0"/>
              </a:rPr>
              <a:t>Only way to break the tie between the models is to use try and remove some of the independent variables, possibly using PCA (Principal Component Analysis)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A075A4C8-4976-3984-15B9-2D412B4DA28E}"/>
              </a:ext>
            </a:extLst>
          </p:cNvPr>
          <p:cNvPicPr>
            <a:picLocks noChangeAspect="1"/>
          </p:cNvPicPr>
          <p:nvPr/>
        </p:nvPicPr>
        <p:blipFill>
          <a:blip r:embed="rId3"/>
          <a:stretch>
            <a:fillRect/>
          </a:stretch>
        </p:blipFill>
        <p:spPr>
          <a:xfrm>
            <a:off x="575678" y="1492039"/>
            <a:ext cx="6979971" cy="381158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429375" y="1750853"/>
            <a:ext cx="3380446" cy="4274720"/>
          </a:xfrm>
          <a:prstGeom prst="rect">
            <a:avLst/>
          </a:prstGeom>
        </p:spPr>
        <p:txBody>
          <a:bodyPr>
            <a:normAutofit fontScale="77500" lnSpcReduction="20000"/>
          </a:bodyPr>
          <a:lstStyle/>
          <a:p>
            <a:pPr marL="0" indent="0">
              <a:lnSpc>
                <a:spcPct val="100000"/>
              </a:lnSpc>
              <a:spcBef>
                <a:spcPts val="1400"/>
              </a:spcBef>
              <a:buNone/>
            </a:pPr>
            <a:r>
              <a:rPr lang="en-IN" sz="2200" dirty="0">
                <a:solidFill>
                  <a:schemeClr val="accent3">
                    <a:lumMod val="25000"/>
                  </a:schemeClr>
                </a:solidFill>
                <a:latin typeface="Abadi" panose="020B0604020104020204" pitchFamily="34" charset="0"/>
              </a:rPr>
              <a:t>Confusion matrix is mostly same across all models.</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models predicted 12 successful landings when the true label was a successful landing.</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models predicted 3 unsuccessful landings when the true label was an unsuccessful landing.</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models predicted 3 successful landings when the true label was unsuccessful landings.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Models seem to over predict successful landings.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2" name="object 7">
            <a:extLst>
              <a:ext uri="{FF2B5EF4-FFF2-40B4-BE49-F238E27FC236}">
                <a16:creationId xmlns:a16="http://schemas.microsoft.com/office/drawing/2014/main" id="{E565F062-201E-87FF-6D3F-58673D2EAD70}"/>
              </a:ext>
            </a:extLst>
          </p:cNvPr>
          <p:cNvSpPr/>
          <p:nvPr/>
        </p:nvSpPr>
        <p:spPr>
          <a:xfrm>
            <a:off x="853440" y="1617597"/>
            <a:ext cx="4541520" cy="3453383"/>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564614"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EDA helped establish relationships between various variables which seem to be correlated. So, it is a good idea to conduct PCA (Principal Component Analysis) to improve explanatory power of remaining variables.</a:t>
            </a:r>
          </a:p>
          <a:p>
            <a:pPr>
              <a:lnSpc>
                <a:spcPct val="100000"/>
              </a:lnSpc>
              <a:spcBef>
                <a:spcPts val="1400"/>
              </a:spcBef>
            </a:pPr>
            <a:r>
              <a:rPr lang="en-US" sz="2200" dirty="0">
                <a:solidFill>
                  <a:schemeClr val="accent3">
                    <a:lumMod val="25000"/>
                  </a:schemeClr>
                </a:solidFill>
                <a:latin typeface="Abadi" panose="020B0604020104020204" pitchFamily="34" charset="0"/>
              </a:rPr>
              <a:t>Overall, the success rate is very high even when using k-fold validation for testing dataset.</a:t>
            </a:r>
          </a:p>
          <a:p>
            <a:pPr>
              <a:lnSpc>
                <a:spcPct val="100000"/>
              </a:lnSpc>
              <a:spcBef>
                <a:spcPts val="1400"/>
              </a:spcBef>
            </a:pPr>
            <a:r>
              <a:rPr lang="en-US" sz="2200" dirty="0">
                <a:solidFill>
                  <a:schemeClr val="accent3">
                    <a:lumMod val="25000"/>
                  </a:schemeClr>
                </a:solidFill>
                <a:latin typeface="Abadi" panose="020B0604020104020204" pitchFamily="34" charset="0"/>
              </a:rPr>
              <a:t>Stage 1 landing is consistent and hence we can recommend Space Y that Space X is doing well.</a:t>
            </a:r>
          </a:p>
          <a:p>
            <a:pPr>
              <a:lnSpc>
                <a:spcPct val="100000"/>
              </a:lnSpc>
              <a:spcBef>
                <a:spcPts val="1400"/>
              </a:spcBef>
            </a:pPr>
            <a:r>
              <a:rPr lang="en-US" sz="2200" dirty="0">
                <a:solidFill>
                  <a:schemeClr val="accent3">
                    <a:lumMod val="25000"/>
                  </a:schemeClr>
                </a:solidFill>
                <a:latin typeface="Abadi" panose="020B0604020104020204" pitchFamily="34" charset="0"/>
              </a:rPr>
              <a:t>Since most of the model predicted same accuracy, it is suggested to use PCA and extract more information </a:t>
            </a:r>
            <a:r>
              <a:rPr lang="en-US" sz="2200">
                <a:solidFill>
                  <a:schemeClr val="accent3">
                    <a:lumMod val="25000"/>
                  </a:schemeClr>
                </a:solidFill>
                <a:latin typeface="Abadi" panose="020B0604020104020204" pitchFamily="34" charset="0"/>
              </a:rPr>
              <a:t>from each </a:t>
            </a:r>
            <a:r>
              <a:rPr lang="en-US" sz="2200" dirty="0">
                <a:solidFill>
                  <a:schemeClr val="accent3">
                    <a:lumMod val="25000"/>
                  </a:schemeClr>
                </a:solidFill>
                <a:latin typeface="Abadi" panose="020B0604020104020204" pitchFamily="34" charset="0"/>
              </a:rPr>
              <a:t>model.</a:t>
            </a:r>
          </a:p>
          <a:p>
            <a:pPr>
              <a:lnSpc>
                <a:spcPct val="100000"/>
              </a:lnSpc>
              <a:spcBef>
                <a:spcPts val="1400"/>
              </a:spcBef>
            </a:pPr>
            <a:r>
              <a:rPr lang="en-US" sz="2200" dirty="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400"/>
              </a:spcBef>
              <a:buNone/>
            </a:pPr>
            <a:r>
              <a:rPr lang="en-IN" sz="2200" dirty="0">
                <a:solidFill>
                  <a:schemeClr val="accent3">
                    <a:lumMod val="25000"/>
                  </a:schemeClr>
                </a:solidFill>
                <a:latin typeface="Abadi" panose="020B0604020104020204" pitchFamily="34" charset="0"/>
              </a:rPr>
              <a:t>Repo link:</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4"/>
              </a:rPr>
              <a:t>https://github.com/Raghava33/DataScience-Certification-Capstone-project</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API calls were made to Space X public API and web scraping from Space X’s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Training labels were used to convert categorical data into numeric for regression analysis along with creation of adding columns ‘Mission Outcome’ and ‘Landing Location’</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02733" y="1270529"/>
            <a:ext cx="10515600" cy="4351338"/>
          </a:xfrm>
          <a:prstGeom prst="rect">
            <a:avLst/>
          </a:prstGeom>
        </p:spPr>
        <p:txBody>
          <a:bodyPr/>
          <a:lstStyle/>
          <a:p>
            <a:pPr>
              <a:lnSpc>
                <a:spcPct val="100000"/>
              </a:lnSpc>
              <a:spcBef>
                <a:spcPts val="1400"/>
              </a:spcBef>
            </a:pPr>
            <a:r>
              <a:rPr lang="en-US" sz="1400" dirty="0">
                <a:solidFill>
                  <a:schemeClr val="accent3">
                    <a:lumMod val="25000"/>
                  </a:schemeClr>
                </a:solidFill>
                <a:latin typeface="Abadi" panose="020B0604020104020204" pitchFamily="34" charset="0"/>
              </a:rPr>
              <a:t>API requests were made to Space X public API and tables were sourced from Wikipedia HTML page using web scraping.</a:t>
            </a:r>
          </a:p>
          <a:p>
            <a:pPr>
              <a:lnSpc>
                <a:spcPct val="100000"/>
              </a:lnSpc>
              <a:spcBef>
                <a:spcPts val="1400"/>
              </a:spcBef>
            </a:pPr>
            <a:r>
              <a:rPr lang="en-US" sz="1400" dirty="0">
                <a:solidFill>
                  <a:schemeClr val="accent3">
                    <a:lumMod val="25000"/>
                  </a:schemeClr>
                </a:solidFill>
                <a:latin typeface="Abadi" panose="020B0604020104020204" pitchFamily="34" charset="0"/>
              </a:rPr>
              <a:t>Requested data was cleaned, parsed and converted into a Pandas </a:t>
            </a:r>
            <a:r>
              <a:rPr lang="en-US" sz="1400" dirty="0" err="1">
                <a:solidFill>
                  <a:schemeClr val="accent3">
                    <a:lumMod val="25000"/>
                  </a:schemeClr>
                </a:solidFill>
                <a:latin typeface="Abadi" panose="020B0604020104020204" pitchFamily="34" charset="0"/>
              </a:rPr>
              <a:t>dataframe</a:t>
            </a:r>
            <a:r>
              <a:rPr lang="en-US" sz="1400" dirty="0">
                <a:solidFill>
                  <a:schemeClr val="accent3">
                    <a:lumMod val="25000"/>
                  </a:schemeClr>
                </a:solidFill>
                <a:latin typeface="Abadi" panose="020B0604020104020204" pitchFamily="34" charset="0"/>
              </a:rPr>
              <a:t> with columns as shown below from each source.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2" name="Table 2">
            <a:extLst>
              <a:ext uri="{FF2B5EF4-FFF2-40B4-BE49-F238E27FC236}">
                <a16:creationId xmlns:a16="http://schemas.microsoft.com/office/drawing/2014/main" id="{31367C18-197B-3FFC-2F59-CD8A27DDD93F}"/>
              </a:ext>
            </a:extLst>
          </p:cNvPr>
          <p:cNvGraphicFramePr>
            <a:graphicFrameLocks noGrp="1"/>
          </p:cNvGraphicFramePr>
          <p:nvPr>
            <p:extLst>
              <p:ext uri="{D42A27DB-BD31-4B8C-83A1-F6EECF244321}">
                <p14:modId xmlns:p14="http://schemas.microsoft.com/office/powerpoint/2010/main" val="1910959907"/>
              </p:ext>
            </p:extLst>
          </p:nvPr>
        </p:nvGraphicFramePr>
        <p:xfrm>
          <a:off x="973667" y="2027256"/>
          <a:ext cx="6807200" cy="4199136"/>
        </p:xfrm>
        <a:graphic>
          <a:graphicData uri="http://schemas.openxmlformats.org/drawingml/2006/table">
            <a:tbl>
              <a:tblPr firstRow="1" bandRow="1">
                <a:tableStyleId>{5C22544A-7EE6-4342-B048-85BDC9FD1C3A}</a:tableStyleId>
              </a:tblPr>
              <a:tblGrid>
                <a:gridCol w="3325819">
                  <a:extLst>
                    <a:ext uri="{9D8B030D-6E8A-4147-A177-3AD203B41FA5}">
                      <a16:colId xmlns:a16="http://schemas.microsoft.com/office/drawing/2014/main" val="2046703096"/>
                    </a:ext>
                  </a:extLst>
                </a:gridCol>
                <a:gridCol w="3481381">
                  <a:extLst>
                    <a:ext uri="{9D8B030D-6E8A-4147-A177-3AD203B41FA5}">
                      <a16:colId xmlns:a16="http://schemas.microsoft.com/office/drawing/2014/main" val="3466863394"/>
                    </a:ext>
                  </a:extLst>
                </a:gridCol>
              </a:tblGrid>
              <a:tr h="262446">
                <a:tc>
                  <a:txBody>
                    <a:bodyPr/>
                    <a:lstStyle/>
                    <a:p>
                      <a:r>
                        <a:rPr lang="en-IN" sz="1100" dirty="0"/>
                        <a:t>Space X API</a:t>
                      </a:r>
                      <a:endParaRPr lang="en-US" sz="1100" dirty="0"/>
                    </a:p>
                  </a:txBody>
                  <a:tcPr/>
                </a:tc>
                <a:tc>
                  <a:txBody>
                    <a:bodyPr/>
                    <a:lstStyle/>
                    <a:p>
                      <a:r>
                        <a:rPr lang="en-IN" sz="1100" dirty="0"/>
                        <a:t>Web scraping from Wikipedia</a:t>
                      </a:r>
                      <a:endParaRPr lang="en-US" sz="1100" dirty="0"/>
                    </a:p>
                  </a:txBody>
                  <a:tcPr/>
                </a:tc>
                <a:extLst>
                  <a:ext uri="{0D108BD9-81ED-4DB2-BD59-A6C34878D82A}">
                    <a16:rowId xmlns:a16="http://schemas.microsoft.com/office/drawing/2014/main" val="3161461212"/>
                  </a:ext>
                </a:extLst>
              </a:tr>
              <a:tr h="262446">
                <a:tc>
                  <a:txBody>
                    <a:bodyPr/>
                    <a:lstStyle/>
                    <a:p>
                      <a:r>
                        <a:rPr lang="en-US" sz="1000" dirty="0" err="1"/>
                        <a:t>BoosterVersion</a:t>
                      </a:r>
                      <a:endParaRPr lang="en-US" sz="1000" dirty="0"/>
                    </a:p>
                  </a:txBody>
                  <a:tcPr/>
                </a:tc>
                <a:tc>
                  <a:txBody>
                    <a:bodyPr/>
                    <a:lstStyle/>
                    <a:p>
                      <a:r>
                        <a:rPr lang="en-IN" sz="1000" dirty="0"/>
                        <a:t>Flight No.</a:t>
                      </a:r>
                      <a:endParaRPr lang="en-US" sz="1000" dirty="0"/>
                    </a:p>
                  </a:txBody>
                  <a:tcPr/>
                </a:tc>
                <a:extLst>
                  <a:ext uri="{0D108BD9-81ED-4DB2-BD59-A6C34878D82A}">
                    <a16:rowId xmlns:a16="http://schemas.microsoft.com/office/drawing/2014/main" val="1069317007"/>
                  </a:ext>
                </a:extLst>
              </a:tr>
              <a:tr h="262446">
                <a:tc>
                  <a:txBody>
                    <a:bodyPr/>
                    <a:lstStyle/>
                    <a:p>
                      <a:r>
                        <a:rPr lang="en-IN" sz="1000" dirty="0" err="1"/>
                        <a:t>PayloadMass</a:t>
                      </a:r>
                      <a:endParaRPr lang="en-US" sz="1000" dirty="0"/>
                    </a:p>
                  </a:txBody>
                  <a:tcPr/>
                </a:tc>
                <a:tc>
                  <a:txBody>
                    <a:bodyPr/>
                    <a:lstStyle/>
                    <a:p>
                      <a:r>
                        <a:rPr lang="en-IN" sz="1000" dirty="0"/>
                        <a:t>Launch Site</a:t>
                      </a:r>
                      <a:endParaRPr lang="en-US" sz="1000" dirty="0"/>
                    </a:p>
                  </a:txBody>
                  <a:tcPr/>
                </a:tc>
                <a:extLst>
                  <a:ext uri="{0D108BD9-81ED-4DB2-BD59-A6C34878D82A}">
                    <a16:rowId xmlns:a16="http://schemas.microsoft.com/office/drawing/2014/main" val="1222821478"/>
                  </a:ext>
                </a:extLst>
              </a:tr>
              <a:tr h="262446">
                <a:tc>
                  <a:txBody>
                    <a:bodyPr/>
                    <a:lstStyle/>
                    <a:p>
                      <a:r>
                        <a:rPr lang="en-IN" sz="1000" dirty="0"/>
                        <a:t>Orbit</a:t>
                      </a:r>
                      <a:endParaRPr lang="en-US" sz="1000" dirty="0"/>
                    </a:p>
                  </a:txBody>
                  <a:tcPr/>
                </a:tc>
                <a:tc>
                  <a:txBody>
                    <a:bodyPr/>
                    <a:lstStyle/>
                    <a:p>
                      <a:r>
                        <a:rPr lang="en-IN" sz="1000" dirty="0"/>
                        <a:t>Payload</a:t>
                      </a:r>
                      <a:endParaRPr lang="en-US" sz="1000" dirty="0"/>
                    </a:p>
                  </a:txBody>
                  <a:tcPr/>
                </a:tc>
                <a:extLst>
                  <a:ext uri="{0D108BD9-81ED-4DB2-BD59-A6C34878D82A}">
                    <a16:rowId xmlns:a16="http://schemas.microsoft.com/office/drawing/2014/main" val="1579861931"/>
                  </a:ext>
                </a:extLst>
              </a:tr>
              <a:tr h="262446">
                <a:tc>
                  <a:txBody>
                    <a:bodyPr/>
                    <a:lstStyle/>
                    <a:p>
                      <a:r>
                        <a:rPr lang="en-IN" sz="1000" dirty="0" err="1"/>
                        <a:t>LaunchSite</a:t>
                      </a:r>
                      <a:endParaRPr lang="en-US" sz="1000" dirty="0"/>
                    </a:p>
                  </a:txBody>
                  <a:tcPr/>
                </a:tc>
                <a:tc>
                  <a:txBody>
                    <a:bodyPr/>
                    <a:lstStyle/>
                    <a:p>
                      <a:r>
                        <a:rPr lang="en-IN" sz="1000" dirty="0"/>
                        <a:t>Payload mass</a:t>
                      </a:r>
                      <a:endParaRPr lang="en-US" sz="1000" dirty="0"/>
                    </a:p>
                  </a:txBody>
                  <a:tcPr/>
                </a:tc>
                <a:extLst>
                  <a:ext uri="{0D108BD9-81ED-4DB2-BD59-A6C34878D82A}">
                    <a16:rowId xmlns:a16="http://schemas.microsoft.com/office/drawing/2014/main" val="3196609390"/>
                  </a:ext>
                </a:extLst>
              </a:tr>
              <a:tr h="262446">
                <a:tc>
                  <a:txBody>
                    <a:bodyPr/>
                    <a:lstStyle/>
                    <a:p>
                      <a:r>
                        <a:rPr lang="en-IN" sz="1000" dirty="0"/>
                        <a:t>Outcome</a:t>
                      </a:r>
                      <a:endParaRPr lang="en-US" sz="1000" dirty="0"/>
                    </a:p>
                  </a:txBody>
                  <a:tcPr/>
                </a:tc>
                <a:tc>
                  <a:txBody>
                    <a:bodyPr/>
                    <a:lstStyle/>
                    <a:p>
                      <a:r>
                        <a:rPr lang="en-IN" sz="1000" dirty="0"/>
                        <a:t>Orbit</a:t>
                      </a:r>
                      <a:endParaRPr lang="en-US" sz="1000" dirty="0"/>
                    </a:p>
                  </a:txBody>
                  <a:tcPr/>
                </a:tc>
                <a:extLst>
                  <a:ext uri="{0D108BD9-81ED-4DB2-BD59-A6C34878D82A}">
                    <a16:rowId xmlns:a16="http://schemas.microsoft.com/office/drawing/2014/main" val="1904649270"/>
                  </a:ext>
                </a:extLst>
              </a:tr>
              <a:tr h="262446">
                <a:tc>
                  <a:txBody>
                    <a:bodyPr/>
                    <a:lstStyle/>
                    <a:p>
                      <a:r>
                        <a:rPr lang="en-IN" sz="1000" dirty="0"/>
                        <a:t>Flights</a:t>
                      </a:r>
                      <a:endParaRPr lang="en-US" sz="1000" dirty="0"/>
                    </a:p>
                  </a:txBody>
                  <a:tcPr/>
                </a:tc>
                <a:tc>
                  <a:txBody>
                    <a:bodyPr/>
                    <a:lstStyle/>
                    <a:p>
                      <a:r>
                        <a:rPr lang="en-IN" sz="1000" dirty="0"/>
                        <a:t>Customer</a:t>
                      </a:r>
                      <a:endParaRPr lang="en-US" sz="1000" dirty="0"/>
                    </a:p>
                  </a:txBody>
                  <a:tcPr/>
                </a:tc>
                <a:extLst>
                  <a:ext uri="{0D108BD9-81ED-4DB2-BD59-A6C34878D82A}">
                    <a16:rowId xmlns:a16="http://schemas.microsoft.com/office/drawing/2014/main" val="26874017"/>
                  </a:ext>
                </a:extLst>
              </a:tr>
              <a:tr h="262446">
                <a:tc>
                  <a:txBody>
                    <a:bodyPr/>
                    <a:lstStyle/>
                    <a:p>
                      <a:r>
                        <a:rPr lang="en-IN" sz="1000" dirty="0" err="1"/>
                        <a:t>GridFins</a:t>
                      </a:r>
                      <a:endParaRPr lang="en-US" sz="1000" dirty="0"/>
                    </a:p>
                  </a:txBody>
                  <a:tcPr/>
                </a:tc>
                <a:tc>
                  <a:txBody>
                    <a:bodyPr/>
                    <a:lstStyle/>
                    <a:p>
                      <a:r>
                        <a:rPr lang="en-IN" sz="1000" dirty="0"/>
                        <a:t>Launch outcome</a:t>
                      </a:r>
                      <a:endParaRPr lang="en-US" sz="1000" dirty="0"/>
                    </a:p>
                  </a:txBody>
                  <a:tcPr/>
                </a:tc>
                <a:extLst>
                  <a:ext uri="{0D108BD9-81ED-4DB2-BD59-A6C34878D82A}">
                    <a16:rowId xmlns:a16="http://schemas.microsoft.com/office/drawing/2014/main" val="3190842122"/>
                  </a:ext>
                </a:extLst>
              </a:tr>
              <a:tr h="262446">
                <a:tc>
                  <a:txBody>
                    <a:bodyPr/>
                    <a:lstStyle/>
                    <a:p>
                      <a:r>
                        <a:rPr lang="en-IN" sz="1000" dirty="0"/>
                        <a:t>Reused</a:t>
                      </a:r>
                      <a:endParaRPr lang="en-US" sz="1000" dirty="0"/>
                    </a:p>
                  </a:txBody>
                  <a:tcPr/>
                </a:tc>
                <a:tc>
                  <a:txBody>
                    <a:bodyPr/>
                    <a:lstStyle/>
                    <a:p>
                      <a:r>
                        <a:rPr lang="en-IN" sz="1000" dirty="0"/>
                        <a:t>Version Booster</a:t>
                      </a:r>
                    </a:p>
                  </a:txBody>
                  <a:tcPr/>
                </a:tc>
                <a:extLst>
                  <a:ext uri="{0D108BD9-81ED-4DB2-BD59-A6C34878D82A}">
                    <a16:rowId xmlns:a16="http://schemas.microsoft.com/office/drawing/2014/main" val="443439197"/>
                  </a:ext>
                </a:extLst>
              </a:tr>
              <a:tr h="262446">
                <a:tc>
                  <a:txBody>
                    <a:bodyPr/>
                    <a:lstStyle/>
                    <a:p>
                      <a:r>
                        <a:rPr lang="en-IN" sz="1000" dirty="0"/>
                        <a:t>Legs</a:t>
                      </a:r>
                    </a:p>
                  </a:txBody>
                  <a:tcPr/>
                </a:tc>
                <a:tc>
                  <a:txBody>
                    <a:bodyPr/>
                    <a:lstStyle/>
                    <a:p>
                      <a:r>
                        <a:rPr lang="en-IN" sz="1000" dirty="0"/>
                        <a:t>Booster landing</a:t>
                      </a:r>
                      <a:endParaRPr lang="en-US" sz="1000" dirty="0"/>
                    </a:p>
                  </a:txBody>
                  <a:tcPr/>
                </a:tc>
                <a:extLst>
                  <a:ext uri="{0D108BD9-81ED-4DB2-BD59-A6C34878D82A}">
                    <a16:rowId xmlns:a16="http://schemas.microsoft.com/office/drawing/2014/main" val="1957120733"/>
                  </a:ext>
                </a:extLst>
              </a:tr>
              <a:tr h="262446">
                <a:tc>
                  <a:txBody>
                    <a:bodyPr/>
                    <a:lstStyle/>
                    <a:p>
                      <a:r>
                        <a:rPr lang="en-IN" sz="1000" dirty="0" err="1"/>
                        <a:t>LandingPad</a:t>
                      </a:r>
                      <a:endParaRPr lang="en-US" sz="1000" dirty="0"/>
                    </a:p>
                  </a:txBody>
                  <a:tcPr/>
                </a:tc>
                <a:tc>
                  <a:txBody>
                    <a:bodyPr/>
                    <a:lstStyle/>
                    <a:p>
                      <a:r>
                        <a:rPr lang="en-IN" sz="1000" dirty="0"/>
                        <a:t>Date</a:t>
                      </a:r>
                      <a:endParaRPr lang="en-US" sz="1000" dirty="0"/>
                    </a:p>
                  </a:txBody>
                  <a:tcPr/>
                </a:tc>
                <a:extLst>
                  <a:ext uri="{0D108BD9-81ED-4DB2-BD59-A6C34878D82A}">
                    <a16:rowId xmlns:a16="http://schemas.microsoft.com/office/drawing/2014/main" val="3977627799"/>
                  </a:ext>
                </a:extLst>
              </a:tr>
              <a:tr h="262446">
                <a:tc>
                  <a:txBody>
                    <a:bodyPr/>
                    <a:lstStyle/>
                    <a:p>
                      <a:r>
                        <a:rPr lang="en-IN" sz="1000" dirty="0"/>
                        <a:t>Block</a:t>
                      </a:r>
                      <a:endParaRPr lang="en-US" sz="1000" dirty="0"/>
                    </a:p>
                  </a:txBody>
                  <a:tcPr/>
                </a:tc>
                <a:tc>
                  <a:txBody>
                    <a:bodyPr/>
                    <a:lstStyle/>
                    <a:p>
                      <a:r>
                        <a:rPr lang="en-IN" sz="1000" dirty="0"/>
                        <a:t>Time</a:t>
                      </a:r>
                      <a:endParaRPr lang="en-US" sz="1000" dirty="0"/>
                    </a:p>
                  </a:txBody>
                  <a:tcPr/>
                </a:tc>
                <a:extLst>
                  <a:ext uri="{0D108BD9-81ED-4DB2-BD59-A6C34878D82A}">
                    <a16:rowId xmlns:a16="http://schemas.microsoft.com/office/drawing/2014/main" val="298600807"/>
                  </a:ext>
                </a:extLst>
              </a:tr>
              <a:tr h="262446">
                <a:tc>
                  <a:txBody>
                    <a:bodyPr/>
                    <a:lstStyle/>
                    <a:p>
                      <a:r>
                        <a:rPr lang="en-IN" sz="1000" dirty="0" err="1"/>
                        <a:t>ReusedCount</a:t>
                      </a:r>
                      <a:endParaRPr lang="en-US" sz="1000" dirty="0"/>
                    </a:p>
                  </a:txBody>
                  <a:tcPr/>
                </a:tc>
                <a:tc>
                  <a:txBody>
                    <a:bodyPr/>
                    <a:lstStyle/>
                    <a:p>
                      <a:endParaRPr lang="en-US" sz="1000" dirty="0"/>
                    </a:p>
                  </a:txBody>
                  <a:tcPr/>
                </a:tc>
                <a:extLst>
                  <a:ext uri="{0D108BD9-81ED-4DB2-BD59-A6C34878D82A}">
                    <a16:rowId xmlns:a16="http://schemas.microsoft.com/office/drawing/2014/main" val="209471223"/>
                  </a:ext>
                </a:extLst>
              </a:tr>
              <a:tr h="262446">
                <a:tc>
                  <a:txBody>
                    <a:bodyPr/>
                    <a:lstStyle/>
                    <a:p>
                      <a:r>
                        <a:rPr lang="en-IN" sz="1000" dirty="0"/>
                        <a:t>Serial</a:t>
                      </a:r>
                      <a:endParaRPr lang="en-US" sz="1000" dirty="0"/>
                    </a:p>
                  </a:txBody>
                  <a:tcPr/>
                </a:tc>
                <a:tc>
                  <a:txBody>
                    <a:bodyPr/>
                    <a:lstStyle/>
                    <a:p>
                      <a:endParaRPr lang="en-US" sz="1000" dirty="0"/>
                    </a:p>
                  </a:txBody>
                  <a:tcPr/>
                </a:tc>
                <a:extLst>
                  <a:ext uri="{0D108BD9-81ED-4DB2-BD59-A6C34878D82A}">
                    <a16:rowId xmlns:a16="http://schemas.microsoft.com/office/drawing/2014/main" val="2575347463"/>
                  </a:ext>
                </a:extLst>
              </a:tr>
              <a:tr h="262446">
                <a:tc>
                  <a:txBody>
                    <a:bodyPr/>
                    <a:lstStyle/>
                    <a:p>
                      <a:r>
                        <a:rPr lang="en-IN" sz="1000" dirty="0"/>
                        <a:t>Longitude</a:t>
                      </a:r>
                      <a:endParaRPr lang="en-US" sz="1000" dirty="0"/>
                    </a:p>
                  </a:txBody>
                  <a:tcPr/>
                </a:tc>
                <a:tc>
                  <a:txBody>
                    <a:bodyPr/>
                    <a:lstStyle/>
                    <a:p>
                      <a:endParaRPr lang="en-US" sz="1000" dirty="0"/>
                    </a:p>
                  </a:txBody>
                  <a:tcPr/>
                </a:tc>
                <a:extLst>
                  <a:ext uri="{0D108BD9-81ED-4DB2-BD59-A6C34878D82A}">
                    <a16:rowId xmlns:a16="http://schemas.microsoft.com/office/drawing/2014/main" val="3157997028"/>
                  </a:ext>
                </a:extLst>
              </a:tr>
              <a:tr h="262446">
                <a:tc>
                  <a:txBody>
                    <a:bodyPr/>
                    <a:lstStyle/>
                    <a:p>
                      <a:r>
                        <a:rPr lang="en-IN" sz="1000" dirty="0"/>
                        <a:t>Latitude</a:t>
                      </a:r>
                      <a:endParaRPr lang="en-US" sz="1000" dirty="0"/>
                    </a:p>
                  </a:txBody>
                  <a:tcPr/>
                </a:tc>
                <a:tc>
                  <a:txBody>
                    <a:bodyPr/>
                    <a:lstStyle/>
                    <a:p>
                      <a:endParaRPr lang="en-US" sz="1000" dirty="0"/>
                    </a:p>
                  </a:txBody>
                  <a:tcPr/>
                </a:tc>
                <a:extLst>
                  <a:ext uri="{0D108BD9-81ED-4DB2-BD59-A6C34878D82A}">
                    <a16:rowId xmlns:a16="http://schemas.microsoft.com/office/drawing/2014/main" val="1772596133"/>
                  </a:ext>
                </a:extLst>
              </a:tr>
            </a:tbl>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20738" y="1453198"/>
            <a:ext cx="10550524" cy="3626802"/>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5266269"/>
            <a:ext cx="10787062" cy="736600"/>
          </a:xfrm>
          <a:prstGeom prst="rect">
            <a:avLst/>
          </a:prstGeom>
        </p:spPr>
        <p:txBody>
          <a:bodyPr vert="horz" lIns="91440" tIns="45720" rIns="91440" bIns="45720" rtlCol="0" anchor="t">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GitHub URL</a:t>
            </a:r>
            <a:r>
              <a:rPr lang="en-US" sz="2200" dirty="0">
                <a:solidFill>
                  <a:schemeClr val="accent3">
                    <a:lumMod val="25000"/>
                  </a:schemeClr>
                </a:solidFill>
                <a:latin typeface="Abadi" panose="020B0604020104020204" pitchFamily="34" charset="0"/>
              </a:rPr>
              <a:t>: </a:t>
            </a:r>
            <a:r>
              <a:rPr lang="en-US" sz="1600" dirty="0">
                <a:solidFill>
                  <a:schemeClr val="accent3">
                    <a:lumMod val="25000"/>
                  </a:schemeClr>
                </a:solidFill>
                <a:latin typeface="Abadi" panose="020B0604020104020204" pitchFamily="34" charset="0"/>
                <a:hlinkClick r:id="rId3"/>
              </a:rPr>
              <a:t>https://github.com/Raghava33/DataScience-Certification-Capstone-project/blob/799293333451cabb741c6e5de768d1d4bd4c1620/Week%201/Data%20Collection%20API.ipynb</a:t>
            </a:r>
            <a:endParaRPr lang="en-US" sz="16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074B8A1A-2425-55DB-B55F-0C47239B7F2B}"/>
              </a:ext>
            </a:extLst>
          </p:cNvPr>
          <p:cNvGraphicFramePr/>
          <p:nvPr>
            <p:extLst>
              <p:ext uri="{D42A27DB-BD31-4B8C-83A1-F6EECF244321}">
                <p14:modId xmlns:p14="http://schemas.microsoft.com/office/powerpoint/2010/main" val="3497756488"/>
              </p:ext>
            </p:extLst>
          </p:nvPr>
        </p:nvGraphicFramePr>
        <p:xfrm>
          <a:off x="820739" y="1458783"/>
          <a:ext cx="10550523" cy="36268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5617901"/>
            <a:ext cx="10515600" cy="549049"/>
          </a:xfrm>
          <a:prstGeom prst="rect">
            <a:avLst/>
          </a:prstGeom>
        </p:spPr>
        <p:txBody>
          <a:bodyPr lIns="91440" tIns="45720" rIns="91440" bIns="45720" anchor="t">
            <a:noAutofit/>
          </a:bodyPr>
          <a:lstStyle/>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GitHub URL: </a:t>
            </a:r>
            <a:r>
              <a:rPr lang="en-US" sz="1400" dirty="0">
                <a:solidFill>
                  <a:schemeClr val="accent3">
                    <a:lumMod val="25000"/>
                  </a:schemeClr>
                </a:solidFill>
                <a:latin typeface="Abadi" panose="020B0604020104020204" pitchFamily="34" charset="0"/>
                <a:hlinkClick r:id="rId3"/>
              </a:rPr>
              <a:t>https://github.com/Raghava33/DataScience-Certification-Capstone-project/blob/799293333451cabb741c6e5de768d1d4bd4c1620/Week%201/Data%20collection%20web%20scraping.ipynb</a:t>
            </a:r>
            <a:endParaRPr lang="en-US" sz="16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4665CB9D-6137-476D-6826-97B8D6E18661}"/>
              </a:ext>
            </a:extLst>
          </p:cNvPr>
          <p:cNvGraphicFramePr/>
          <p:nvPr>
            <p:extLst>
              <p:ext uri="{D42A27DB-BD31-4B8C-83A1-F6EECF244321}">
                <p14:modId xmlns:p14="http://schemas.microsoft.com/office/powerpoint/2010/main" val="3042344309"/>
              </p:ext>
            </p:extLst>
          </p:nvPr>
        </p:nvGraphicFramePr>
        <p:xfrm>
          <a:off x="820738" y="1464549"/>
          <a:ext cx="10550523" cy="36268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1379</TotalTime>
  <Words>3014</Words>
  <Application>Microsoft Office PowerPoint</Application>
  <PresentationFormat>Widescreen</PresentationFormat>
  <Paragraphs>282</Paragraphs>
  <Slides>47</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Calibri</vt:lpstr>
      <vt:lpstr>Calibri Light</vt:lpstr>
      <vt:lpstr>Carlito</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Raghu</cp:lastModifiedBy>
  <cp:revision>216</cp:revision>
  <dcterms:created xsi:type="dcterms:W3CDTF">2021-04-29T18:58:34Z</dcterms:created>
  <dcterms:modified xsi:type="dcterms:W3CDTF">2022-11-29T04:49:12Z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